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20149f4bcf442e" /><Relationship Type="http://schemas.openxmlformats.org/officeDocument/2006/relationships/extended-properties" Target="/docProps/app.xml" Id="R3e8d9228864c4127" /><Relationship Type="http://schemas.openxmlformats.org/officeDocument/2006/relationships/officeDocument" Target="/ppt/presentation.xml" Id="R90b530a96f374a01" /></Relationships>
</file>

<file path=ppt/presentation.xml><?xml version="1.0" encoding="utf-8"?>
<p:presentation xmlns:p="http://schemas.openxmlformats.org/presentationml/2006/main">
  <p:sldMasterIdLst>
    <p:sldMasterId xmlns:r="http://schemas.openxmlformats.org/officeDocument/2006/relationships" id="2147483648" r:id="R390ddcdf1fd94272"/>
  </p:sldMasterIdLst>
  <p:notesMasterIdLst>
    <p:notesMasterId xmlns:r="http://schemas.openxmlformats.org/officeDocument/2006/relationships" r:id="Rd54c4a6732ef42d3"/>
  </p:notesMasterIdLst>
  <p:sldIdLst>
    <p:sldId xmlns:r="http://schemas.openxmlformats.org/officeDocument/2006/relationships" id="256" r:id="R8fa3462b577541dd"/>
    <p:sldId xmlns:r="http://schemas.openxmlformats.org/officeDocument/2006/relationships" id="257" r:id="R0fdb113713084602"/>
    <p:sldId xmlns:r="http://schemas.openxmlformats.org/officeDocument/2006/relationships" id="258" r:id="Ra8852cbfc27548c1"/>
    <p:sldId xmlns:r="http://schemas.openxmlformats.org/officeDocument/2006/relationships" id="259" r:id="Ra062bfa45f8f4398"/>
    <p:sldId xmlns:r="http://schemas.openxmlformats.org/officeDocument/2006/relationships" id="260" r:id="Rf4bb35ae665c4a1b"/>
    <p:sldId xmlns:r="http://schemas.openxmlformats.org/officeDocument/2006/relationships" id="261" r:id="R35c17e78e7234472"/>
    <p:sldId xmlns:r="http://schemas.openxmlformats.org/officeDocument/2006/relationships" id="262" r:id="Re2a31fa396b84b28"/>
    <p:sldId xmlns:r="http://schemas.openxmlformats.org/officeDocument/2006/relationships" id="263" r:id="R4b319cbddf1e41b2"/>
    <p:sldId xmlns:r="http://schemas.openxmlformats.org/officeDocument/2006/relationships" id="264" r:id="R80b54ce93e674787"/>
    <p:sldId xmlns:r="http://schemas.openxmlformats.org/officeDocument/2006/relationships" id="265" r:id="R156e0d526d2b413e"/>
    <p:sldId xmlns:r="http://schemas.openxmlformats.org/officeDocument/2006/relationships" id="266" r:id="R7a16dae5c423472c"/>
    <p:sldId xmlns:r="http://schemas.openxmlformats.org/officeDocument/2006/relationships" id="267" r:id="Rf97fd90ca9aa4c6a"/>
    <p:sldId xmlns:r="http://schemas.openxmlformats.org/officeDocument/2006/relationships" id="268" r:id="R7bef6200045a4a0e"/>
    <p:sldId xmlns:r="http://schemas.openxmlformats.org/officeDocument/2006/relationships" id="269" r:id="R85aa8229ed4f4522"/>
    <p:sldId xmlns:r="http://schemas.openxmlformats.org/officeDocument/2006/relationships" id="270" r:id="R0bd3d500ff5948d4"/>
    <p:sldId xmlns:r="http://schemas.openxmlformats.org/officeDocument/2006/relationships" id="271" r:id="R9ebfa3076e5e4fed"/>
    <p:sldId xmlns:r="http://schemas.openxmlformats.org/officeDocument/2006/relationships" id="272" r:id="R46e32cb220514c6b"/>
    <p:sldId xmlns:r="http://schemas.openxmlformats.org/officeDocument/2006/relationships" id="273" r:id="R067f483f942a4e43"/>
    <p:sldId xmlns:r="http://schemas.openxmlformats.org/officeDocument/2006/relationships" id="274" r:id="Re29251dda002421d"/>
    <p:sldId xmlns:r="http://schemas.openxmlformats.org/officeDocument/2006/relationships" id="275" r:id="R4c7710aba9104deb"/>
    <p:sldId xmlns:r="http://schemas.openxmlformats.org/officeDocument/2006/relationships" id="276" r:id="R4955a3d836b148cd"/>
    <p:sldId xmlns:r="http://schemas.openxmlformats.org/officeDocument/2006/relationships" id="277" r:id="Rd38b85b1d8044bcd"/>
    <p:sldId xmlns:r="http://schemas.openxmlformats.org/officeDocument/2006/relationships" id="278" r:id="R042f704132024e7b"/>
    <p:sldId xmlns:r="http://schemas.openxmlformats.org/officeDocument/2006/relationships" id="279" r:id="Rab8339fbe2ca4ff0"/>
    <p:sldId xmlns:r="http://schemas.openxmlformats.org/officeDocument/2006/relationships" id="280" r:id="R412145861a1e4b30"/>
    <p:sldId xmlns:r="http://schemas.openxmlformats.org/officeDocument/2006/relationships" id="281" r:id="R4a8820874f3f4a6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f7b27d6fcbb4891" /><Relationship Type="http://schemas.openxmlformats.org/officeDocument/2006/relationships/slideMaster" Target="/ppt/slideMasters/slideMaster1.xml" Id="R390ddcdf1fd94272" /><Relationship Type="http://schemas.openxmlformats.org/officeDocument/2006/relationships/notesMaster" Target="/ppt/notesMasters/notesMaster1.xml" Id="Rd54c4a6732ef42d3" /><Relationship Type="http://schemas.openxmlformats.org/officeDocument/2006/relationships/presProps" Target="/ppt/presProps.xml" Id="R7239785374d54e9f" /><Relationship Type="http://schemas.openxmlformats.org/officeDocument/2006/relationships/tableStyles" Target="/ppt/tableStyles.xml" Id="R7d1c2cc1a6e34938" /><Relationship Type="http://schemas.openxmlformats.org/officeDocument/2006/relationships/slide" Target="/ppt/slides/slide1.xml" Id="R8fa3462b577541dd" /><Relationship Type="http://schemas.openxmlformats.org/officeDocument/2006/relationships/slide" Target="/ppt/slides/slide2.xml" Id="R0fdb113713084602" /><Relationship Type="http://schemas.openxmlformats.org/officeDocument/2006/relationships/slide" Target="/ppt/slides/slide3.xml" Id="Ra8852cbfc27548c1" /><Relationship Type="http://schemas.openxmlformats.org/officeDocument/2006/relationships/slide" Target="/ppt/slides/slide4.xml" Id="Ra062bfa45f8f4398" /><Relationship Type="http://schemas.openxmlformats.org/officeDocument/2006/relationships/slide" Target="/ppt/slides/slide5.xml" Id="Rf4bb35ae665c4a1b" /><Relationship Type="http://schemas.openxmlformats.org/officeDocument/2006/relationships/slide" Target="/ppt/slides/slide6.xml" Id="R35c17e78e7234472" /><Relationship Type="http://schemas.openxmlformats.org/officeDocument/2006/relationships/slide" Target="/ppt/slides/slide7.xml" Id="Re2a31fa396b84b28" /><Relationship Type="http://schemas.openxmlformats.org/officeDocument/2006/relationships/slide" Target="/ppt/slides/slide8.xml" Id="R4b319cbddf1e41b2" /><Relationship Type="http://schemas.openxmlformats.org/officeDocument/2006/relationships/slide" Target="/ppt/slides/slide9.xml" Id="R80b54ce93e674787" /><Relationship Type="http://schemas.openxmlformats.org/officeDocument/2006/relationships/slide" Target="/ppt/slides/slide10.xml" Id="R156e0d526d2b413e" /><Relationship Type="http://schemas.openxmlformats.org/officeDocument/2006/relationships/slide" Target="/ppt/slides/slide11.xml" Id="R7a16dae5c423472c" /><Relationship Type="http://schemas.openxmlformats.org/officeDocument/2006/relationships/slide" Target="/ppt/slides/slide12.xml" Id="Rf97fd90ca9aa4c6a" /><Relationship Type="http://schemas.openxmlformats.org/officeDocument/2006/relationships/slide" Target="/ppt/slides/slide13.xml" Id="R7bef6200045a4a0e" /><Relationship Type="http://schemas.openxmlformats.org/officeDocument/2006/relationships/slide" Target="/ppt/slides/slide14.xml" Id="R85aa8229ed4f4522" /><Relationship Type="http://schemas.openxmlformats.org/officeDocument/2006/relationships/slide" Target="/ppt/slides/slide15.xml" Id="R0bd3d500ff5948d4" /><Relationship Type="http://schemas.openxmlformats.org/officeDocument/2006/relationships/slide" Target="/ppt/slides/slide16.xml" Id="R9ebfa3076e5e4fed" /><Relationship Type="http://schemas.openxmlformats.org/officeDocument/2006/relationships/slide" Target="/ppt/slides/slide17.xml" Id="R46e32cb220514c6b" /><Relationship Type="http://schemas.openxmlformats.org/officeDocument/2006/relationships/slide" Target="/ppt/slides/slide18.xml" Id="R067f483f942a4e43" /><Relationship Type="http://schemas.openxmlformats.org/officeDocument/2006/relationships/slide" Target="/ppt/slides/slide19.xml" Id="Re29251dda002421d" /><Relationship Type="http://schemas.openxmlformats.org/officeDocument/2006/relationships/slide" Target="/ppt/slides/slide20.xml" Id="R4c7710aba9104deb" /><Relationship Type="http://schemas.openxmlformats.org/officeDocument/2006/relationships/slide" Target="/ppt/slides/slide21.xml" Id="R4955a3d836b148cd" /><Relationship Type="http://schemas.openxmlformats.org/officeDocument/2006/relationships/slide" Target="/ppt/slides/slide22.xml" Id="Rd38b85b1d8044bcd" /><Relationship Type="http://schemas.openxmlformats.org/officeDocument/2006/relationships/slide" Target="/ppt/slides/slide23.xml" Id="R042f704132024e7b" /><Relationship Type="http://schemas.openxmlformats.org/officeDocument/2006/relationships/slide" Target="/ppt/slides/slide24.xml" Id="Rab8339fbe2ca4ff0" /><Relationship Type="http://schemas.openxmlformats.org/officeDocument/2006/relationships/slide" Target="/ppt/slides/slide25.xml" Id="R412145861a1e4b30" /><Relationship Type="http://schemas.openxmlformats.org/officeDocument/2006/relationships/slide" Target="/ppt/slides/slide26.xml" Id="R4a8820874f3f4a6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6f5f8184a141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745835509f944fc" /><Relationship Type="http://schemas.openxmlformats.org/officeDocument/2006/relationships/notesMaster" Target="/ppt/notesMasters/notesMaster1.xml" Id="R1f8128cf63754e04" /></Relationships>
</file>

<file path=ppt/notesSlides/_rels/notesSlide2.xml.rels>&#65279;<?xml version="1.0" encoding="utf-8"?><Relationships xmlns="http://schemas.openxmlformats.org/package/2006/relationships"><Relationship Type="http://schemas.openxmlformats.org/officeDocument/2006/relationships/slide" Target="/ppt/slides/slide2.xml" Id="R563729c1b56e480e" /><Relationship Type="http://schemas.openxmlformats.org/officeDocument/2006/relationships/notesMaster" Target="/ppt/notesMasters/notesMaster1.xml" Id="Rd6a56b414810445c" /></Relationships>
</file>

<file path=ppt/notesSlides/_rels/notesSlide3.xml.rels>&#65279;<?xml version="1.0" encoding="utf-8"?><Relationships xmlns="http://schemas.openxmlformats.org/package/2006/relationships"><Relationship Type="http://schemas.openxmlformats.org/officeDocument/2006/relationships/slide" Target="/ppt/slides/slide3.xml" Id="R51223e00d1324dad" /><Relationship Type="http://schemas.openxmlformats.org/officeDocument/2006/relationships/notesMaster" Target="/ppt/notesMasters/notesMaster1.xml" Id="Re9df064f274e4fef" /></Relationships>
</file>

<file path=ppt/notesSlides/_rels/notesSlide4.xml.rels>&#65279;<?xml version="1.0" encoding="utf-8"?><Relationships xmlns="http://schemas.openxmlformats.org/package/2006/relationships"><Relationship Type="http://schemas.openxmlformats.org/officeDocument/2006/relationships/slide" Target="/ppt/slides/slide4.xml" Id="Rfed859645e184e6c" /><Relationship Type="http://schemas.openxmlformats.org/officeDocument/2006/relationships/notesMaster" Target="/ppt/notesMasters/notesMaster1.xml" Id="Rd4af906b21fa43a5" /></Relationships>
</file>

<file path=ppt/notesSlides/_rels/notesSlide5.xml.rels>&#65279;<?xml version="1.0" encoding="utf-8"?><Relationships xmlns="http://schemas.openxmlformats.org/package/2006/relationships"><Relationship Type="http://schemas.openxmlformats.org/officeDocument/2006/relationships/slide" Target="/ppt/slides/slide5.xml" Id="Rfe3a5db601914055" /><Relationship Type="http://schemas.openxmlformats.org/officeDocument/2006/relationships/notesMaster" Target="/ppt/notesMasters/notesMaster1.xml" Id="R8e29dc4f88574419" /></Relationships>
</file>

<file path=ppt/notesSlides/_rels/notesSlide6.xml.rels>&#65279;<?xml version="1.0" encoding="utf-8"?><Relationships xmlns="http://schemas.openxmlformats.org/package/2006/relationships"><Relationship Type="http://schemas.openxmlformats.org/officeDocument/2006/relationships/slide" Target="/ppt/slides/slide6.xml" Id="R1d6bb008df714d14" /><Relationship Type="http://schemas.openxmlformats.org/officeDocument/2006/relationships/notesMaster" Target="/ppt/notesMasters/notesMaster1.xml" Id="R1a366a3f830b4c6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18478860cb8467e" /><Relationship Type="http://schemas.openxmlformats.org/officeDocument/2006/relationships/notesMaster" Target="/ppt/notesMasters/notesMaster1.xml" Id="Re03e5cd8354e44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dcca9706ca417f" /><Relationship Type="http://schemas.openxmlformats.org/officeDocument/2006/relationships/notesMaster" Target="/ppt/notesMasters/notesMaster1.xml" Id="Ra12f33872809484d" /></Relationships>
</file>

<file path=ppt/notesSlides/_rels/notesSlide9.xml.rels>&#65279;<?xml version="1.0" encoding="utf-8"?><Relationships xmlns="http://schemas.openxmlformats.org/package/2006/relationships"><Relationship Type="http://schemas.openxmlformats.org/officeDocument/2006/relationships/slide" Target="/ppt/slides/slide9.xml" Id="R628dd8dc8e9d4477" /><Relationship Type="http://schemas.openxmlformats.org/officeDocument/2006/relationships/notesMaster" Target="/ppt/notesMasters/notesMaster1.xml" Id="Radabc5d2f54b4b5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679c4f38e9a4035" /><Relationship Type="http://schemas.openxmlformats.org/officeDocument/2006/relationships/notesMaster" Target="/ppt/notesMasters/notesMaster1.xml" Id="R79968f4f413d4d9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b9c7982a93e4be5" /><Relationship Type="http://schemas.openxmlformats.org/officeDocument/2006/relationships/notesMaster" Target="/ppt/notesMasters/notesMaster1.xml" Id="Re2f0c30d1a664a5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4dd653aa41a4c98" /><Relationship Type="http://schemas.openxmlformats.org/officeDocument/2006/relationships/notesMaster" Target="/ppt/notesMasters/notesMaster1.xml" Id="Rec7ac985b21c4dae"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27e8eb609d94c84" /><Relationship Type="http://schemas.openxmlformats.org/officeDocument/2006/relationships/notesMaster" Target="/ppt/notesMasters/notesMaster1.xml" Id="Ra50eed63be9f490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8da1b73f8fc4222" /><Relationship Type="http://schemas.openxmlformats.org/officeDocument/2006/relationships/notesMaster" Target="/ppt/notesMasters/notesMaster1.xml" Id="Rbaff1d20dab0448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b5bf49043b14e92" /><Relationship Type="http://schemas.openxmlformats.org/officeDocument/2006/relationships/notesMaster" Target="/ppt/notesMasters/notesMaster1.xml" Id="Red6e30a7ac79481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4b587ad996d41e2" /><Relationship Type="http://schemas.openxmlformats.org/officeDocument/2006/relationships/notesMaster" Target="/ppt/notesMasters/notesMaster1.xml" Id="R3edc3ddb310d41f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8a2fc20604488a" /><Relationship Type="http://schemas.openxmlformats.org/officeDocument/2006/relationships/notesMaster" Target="/ppt/notesMasters/notesMaster1.xml" Id="Rf1033bc100684a6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4d3f80ca4c94a11" /><Relationship Type="http://schemas.openxmlformats.org/officeDocument/2006/relationships/notesMaster" Target="/ppt/notesMasters/notesMaster1.xml" Id="Re48cdc1b33a04f1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1e9267c4a2b4eed" /><Relationship Type="http://schemas.openxmlformats.org/officeDocument/2006/relationships/notesMaster" Target="/ppt/notesMasters/notesMaster1.xml" Id="Rdf60535916bb49d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6e73d3c32644087" /><Relationship Type="http://schemas.openxmlformats.org/officeDocument/2006/relationships/notesMaster" Target="/ppt/notesMasters/notesMaster1.xml" Id="Rc5d5ce730ac24ba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4d88e11feb74d3e" /><Relationship Type="http://schemas.openxmlformats.org/officeDocument/2006/relationships/notesMaster" Target="/ppt/notesMasters/notesMaster1.xml" Id="Re370d7b6c4354e0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6a3352d43db49ab" /><Relationship Type="http://schemas.openxmlformats.org/officeDocument/2006/relationships/notesMaster" Target="/ppt/notesMasters/notesMaster1.xml" Id="R394372230930466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0d66f6e992748e0" /><Relationship Type="http://schemas.openxmlformats.org/officeDocument/2006/relationships/notesMaster" Target="/ppt/notesMasters/notesMaster1.xml" Id="Rbfc78b9186334f0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281174978fd43fa" /><Relationship Type="http://schemas.openxmlformats.org/officeDocument/2006/relationships/notesMaster" Target="/ppt/notesMasters/notesMaster1.xml" Id="R365303c0f4b846e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aa65210b858454a" /><Relationship Type="http://schemas.openxmlformats.org/officeDocument/2006/relationships/notesMaster" Target="/ppt/notesMasters/notesMaster1.xml" Id="R725ed1c88c944e6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8ebf62a0a541bc" /><Relationship Type="http://schemas.openxmlformats.org/officeDocument/2006/relationships/notesMaster" Target="/ppt/notesMasters/notesMaster1.xml" Id="Rd13c40d35924482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Power of No</a:t>
            </a:r>
          </a:p>
          <a:p xmlns:a="http://schemas.openxmlformats.org/drawingml/2006/main">
            <a:r>
              <a:t>Suggested pace: 0.75 minutes.</a:t>
            </a:r>
          </a:p>
          <a:p xmlns:a="http://schemas.openxmlformats.org/drawingml/2006/main">
            <a:r>
              <a:t/>
            </a:r>
          </a:p>
          <a:p xmlns:a="http://schemas.openxmlformats.org/drawingml/2006/main">
            <a:r>
              <a:t>Welcome everyone. Explain that this experience includes moments to pause, write, feel and connect with themselves. Invite a notebook and a little space to be present. They can pause the recording whenever they need more time.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Before we begin</a:t>
            </a:r>
          </a:p>
          <a:p xmlns:a="http://schemas.openxmlformats.org/drawingml/2006/main">
            <a:r>
              <a:t>Suggested pace: 1 minutes.</a:t>
            </a:r>
          </a:p>
          <a:p xmlns:a="http://schemas.openxmlformats.org/drawingml/2006/main">
            <a:r>
              <a:t/>
            </a:r>
          </a:p>
          <a:p xmlns:a="http://schemas.openxmlformats.org/drawingml/2006/main">
            <a:r>
              <a:t>Let this establish the premise. The first honest step may be recognizing what no longer feels true. They can begin without a complete picture of what comes next.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no actually is</a:t>
            </a:r>
          </a:p>
          <a:p xmlns:a="http://schemas.openxmlformats.org/drawingml/2006/main">
            <a:r>
              <a:t>Suggested pace: 1.5 minutes.</a:t>
            </a:r>
          </a:p>
          <a:p xmlns:a="http://schemas.openxmlformats.org/drawingml/2006/main">
            <a:r>
              <a:t/>
            </a:r>
          </a:p>
          <a:p xmlns:a="http://schemas.openxmlformats.org/drawingml/2006/main">
            <a:r>
              <a:t>We learned that saying no was rude, selfish, hurtful, difficult or disappointing. Speak to being trained to be agreeable, accommodating and easy to manage. A true no can help us recognize what belongs to us and what we learned to accept. Return to the central reframe: no can be self-recognition.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were handed a map</a:t>
            </a:r>
          </a:p>
          <a:p xmlns:a="http://schemas.openxmlformats.org/drawingml/2006/main">
            <a:r>
              <a:t>Suggested pace: 2 minutes.</a:t>
            </a:r>
          </a:p>
          <a:p xmlns:a="http://schemas.openxmlformats.org/drawingml/2006/main">
            <a:r>
              <a:t/>
            </a:r>
          </a:p>
          <a:p xmlns:a="http://schemas.openxmlformats.org/drawingml/2006/main">
            <a:r>
              <a:t>Before you were old enough to question where it was leading, you were given instructions for who to be and how to live. Parents, teachers, caregivers, culture and society shaped that map. Most conditioning came with good intentions from people following maps they had inherited. Bring this back to a familiar example without blaming the people who raised 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you followed it exactly</a:t>
            </a:r>
          </a:p>
          <a:p xmlns:a="http://schemas.openxmlformats.org/drawingml/2006/main">
            <a:r>
              <a:t>Suggested pace: 1.5 minutes.</a:t>
            </a:r>
          </a:p>
          <a:p xmlns:a="http://schemas.openxmlformats.org/drawingml/2006/main">
            <a:r>
              <a:t/>
            </a:r>
          </a:p>
          <a:p xmlns:a="http://schemas.openxmlformats.org/drawingml/2006/main">
            <a:r>
              <a:t>Speak to the person whose life looks successful and responsible from the outside while they feel disconnected inside it. You may have followed every instruction and still wake up dreading the day. Let the final lines breathe.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truth</a:t>
            </a:r>
          </a:p>
          <a:p xmlns:a="http://schemas.openxmlformats.org/drawingml/2006/main">
            <a:r>
              <a:t>Suggested pace: 1 minutes.</a:t>
            </a:r>
          </a:p>
          <a:p xmlns:a="http://schemas.openxmlformats.org/drawingml/2006/main">
            <a:r>
              <a:t/>
            </a:r>
          </a:p>
          <a:p xmlns:a="http://schemas.openxmlformats.org/drawingml/2006/main">
            <a:r>
              <a:t>Pause after the central statement. Recognition can carry grief or relief. You followed the map, and then discovered that the destination did not feel like your own. That is where your no comes 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are you saying no to?</a:t>
            </a:r>
          </a:p>
          <a:p xmlns:a="http://schemas.openxmlformats.org/drawingml/2006/main">
            <a:r>
              <a:t>Suggested pace: 1.5 minutes.</a:t>
            </a:r>
          </a:p>
          <a:p xmlns:a="http://schemas.openxmlformats.org/drawingml/2006/main">
            <a:r>
              <a:t/>
            </a:r>
          </a:p>
          <a:p xmlns:a="http://schemas.openxmlformats.org/drawingml/2006/main">
            <a:r>
              <a:t>What are you no longer willing to accept? What are you finally ready to say no to? Offer the examples slowly. Include sacrificing your aliveness for approval, safety or belonging. Invite them to notice the line that feels most personal, or the answer that is entirely their own.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Mini exercise: Name your no</a:t>
            </a:r>
          </a:p>
          <a:p xmlns:a="http://schemas.openxmlformats.org/drawingml/2006/main">
            <a:r>
              <a:t>Suggested pace: 3 minutes.</a:t>
            </a:r>
          </a:p>
          <a:p xmlns:a="http://schemas.openxmlformats.org/drawingml/2006/main">
            <a:r>
              <a:t/>
            </a:r>
          </a:p>
          <a:p xmlns:a="http://schemas.openxmlformats.org/drawingml/2006/main">
            <a:r>
              <a:t>Give two to three quiet minutes. Read each prompt once, then leave genuine silence. Invite them to notice which answer creates the strongest response. They can speak it aloud privately or whisper it. Claiming the truth is part of the exercise. In a recording, remind them they can pause for longer.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Another source of knowing</a:t>
            </a:r>
          </a:p>
          <a:p xmlns:a="http://schemas.openxmlformats.org/drawingml/2006/main">
            <a:r>
              <a:t>Suggested pace: 1 minutes.</a:t>
            </a:r>
          </a:p>
          <a:p xmlns:a="http://schemas.openxmlformats.org/drawingml/2006/main">
            <a:r>
              <a:t/>
            </a:r>
          </a:p>
          <a:p xmlns:a="http://schemas.openxmlformats.org/drawingml/2006/main">
            <a:r>
              <a:t>Introduce the body as a source of information. The mind can explain, justify, minimize and override. The body often responds before the mind builds a story. Encourage curiosity about sensations rather than treating every sensation as a verdict. Sensations are individual, and uncertainty is welcome.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body has a language</a:t>
            </a:r>
          </a:p>
          <a:p xmlns:a="http://schemas.openxmlformats.org/drawingml/2006/main">
            <a:r>
              <a:t>Suggested pace: 1.25 minutes.</a:t>
            </a:r>
          </a:p>
          <a:p xmlns:a="http://schemas.openxmlformats.org/drawingml/2006/main">
            <a:r>
              <a:t/>
            </a:r>
          </a:p>
          <a:p xmlns:a="http://schemas.openxmlformats.org/drawingml/2006/main">
            <a:r>
              <a:t>Use the two columns as possible examples, not a universal checklist. A yes may feel like expansion, warmth, openness, energy, relief or curiosity. A no may feel like contraction, heaviness, tension, numbness, dread or the urge to pull away. The goal is learning their own body’s language.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Mini exercise: Feel the difference</a:t>
            </a:r>
          </a:p>
          <a:p xmlns:a="http://schemas.openxmlformats.org/drawingml/2006/main">
            <a:r>
              <a:t>Suggested pace: 3 minutes.</a:t>
            </a:r>
          </a:p>
          <a:p xmlns:a="http://schemas.openxmlformats.org/drawingml/2006/main">
            <a:r>
              <a:t/>
            </a:r>
          </a:p>
          <a:p xmlns:a="http://schemas.openxmlformats.org/drawingml/2006/main">
            <a:r>
              <a:t>Allow about sixty seconds for each. Choose ordinary, easy examples. Begin with a clear yes. Let attention move through the chest, throat, stomach, shoulders, breath, posture and overall energy. Leave sixty seconds. Now invite an easy no and leave another sixty seconds. Ask what changed. Give a short moment to write. They can keep their eyes open and simply notice.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Self-trust begins here</a:t>
            </a:r>
          </a:p>
          <a:p xmlns:a="http://schemas.openxmlformats.org/drawingml/2006/main">
            <a:r>
              <a:t>Suggested pace: 1 minutes.</a:t>
            </a:r>
          </a:p>
          <a:p xmlns:a="http://schemas.openxmlformats.org/drawingml/2006/main">
            <a:r>
              <a:t/>
            </a:r>
          </a:p>
          <a:p xmlns:a="http://schemas.openxmlformats.org/drawingml/2006/main">
            <a:r>
              <a:t>Every time you recognize and honor what your body is telling you, you strengthen your relationship with yourself. You do not have to transform your entire life today. The first step is noticing instead of automatically overriding yourself. A pause can be a meaningful first practice.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 creates the boundary</a:t>
            </a:r>
          </a:p>
          <a:p xmlns:a="http://schemas.openxmlformats.org/drawingml/2006/main">
            <a:r>
              <a:t>Suggested pace: 1.5 minutes.</a:t>
            </a:r>
          </a:p>
          <a:p xmlns:a="http://schemas.openxmlformats.org/drawingml/2006/main">
            <a:r>
              <a:t/>
            </a:r>
          </a:p>
          <a:p xmlns:a="http://schemas.openxmlformats.org/drawingml/2006/main">
            <a:r>
              <a:t>Saying no creates boundaries. Boundaries create the bounds through which the energy of your life can flow. They are a structure that allows you to open. Without boundaries, your energy spills into everything around you. Use an ordinary example of protecting time or attention so that you can participate more fully in what matters.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no creates space</a:t>
            </a:r>
          </a:p>
          <a:p xmlns:a="http://schemas.openxmlformats.org/drawingml/2006/main">
            <a:r>
              <a:t>Suggested pace: 1 minutes.</a:t>
            </a:r>
          </a:p>
          <a:p xmlns:a="http://schemas.openxmlformats.org/drawingml/2006/main">
            <a:r>
              <a:t/>
            </a:r>
          </a:p>
          <a:p xmlns:a="http://schemas.openxmlformats.org/drawingml/2006/main">
            <a:r>
              <a:t>Connect to your experience: you did not yet know what you wanted, but each no made room for what you could not yet see. They know what they are saying no to. Ask what they are ready to open into. Let the question stay open.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It has been you all along</a:t>
            </a:r>
          </a:p>
          <a:p xmlns:a="http://schemas.openxmlformats.org/drawingml/2006/main">
            <a:r>
              <a:t>Suggested pace: 0.75 minutes.</a:t>
            </a:r>
          </a:p>
          <a:p xmlns:a="http://schemas.openxmlformats.org/drawingml/2006/main">
            <a:r>
              <a:t/>
            </a:r>
          </a:p>
          <a:p xmlns:a="http://schemas.openxmlformats.org/drawingml/2006/main">
            <a:r>
              <a:t>This is the emotional turning point. Ask, “What is left?” Pause before saying “You.” That feeling that something is missing, that quiet knowing there has to be more: it has been you all along. Give the audience space to receive the thought.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you beneath the conditioning</a:t>
            </a:r>
          </a:p>
          <a:p xmlns:a="http://schemas.openxmlformats.org/drawingml/2006/main">
            <a:r>
              <a:t>Suggested pace: 0.75 minutes.</a:t>
            </a:r>
          </a:p>
          <a:p xmlns:a="http://schemas.openxmlformats.org/drawingml/2006/main">
            <a:r>
              <a:t/>
            </a:r>
          </a:p>
          <a:p xmlns:a="http://schemas.openxmlformats.org/drawingml/2006/main">
            <a:r>
              <a:t>The you beneath the conditioning, beneath the expectations, beneath the roles you learned to perform, beneath the life you thought you were supposed to want. Let this lead gently into meeting that version of themselves.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Guided visualization: Meet them</a:t>
            </a:r>
          </a:p>
          <a:p xmlns:a="http://schemas.openxmlformats.org/drawingml/2006/main">
            <a:r>
              <a:t>Suggested pace: 4 minutes.</a:t>
            </a:r>
          </a:p>
          <a:p xmlns:a="http://schemas.openxmlformats.org/drawingml/2006/main">
            <a:r>
              <a:t/>
            </a:r>
          </a:p>
          <a:p xmlns:a="http://schemas.openxmlformats.org/drawingml/2006/main">
            <a:r>
              <a:t>Invite eyes closed if comfortable, or a soft gaze. Let them connect with their breath without forcing it.</a:t>
            </a:r>
          </a:p>
          <a:p xmlns:a="http://schemas.openxmlformats.org/drawingml/2006/main">
            <a:r>
              <a:t/>
            </a:r>
          </a:p>
          <a:p xmlns:a="http://schemas.openxmlformats.org/drawingml/2006/main">
            <a:r>
              <a:t>Read slowly with spacious pauses: This version of you has something to show you. Where are they? [Pause.] How do they carry themselves? [Pause.] What do they feel when they wake up? [Pause.] What have they stopped tolerating? [Pause.] What are they creating? [Pause.] What feels possible in their life? [Pause.] What do they want you to remember? [Long pause.]</a:t>
            </a:r>
          </a:p>
          <a:p xmlns:a="http://schemas.openxmlformats.org/drawingml/2006/main">
            <a:r>
              <a:t/>
            </a:r>
          </a:p>
          <a:p xmlns:a="http://schemas.openxmlformats.org/drawingml/2006/main">
            <a:r>
              <a:t>Allow about three minutes within this slide for the experience itself. They may receive a word, sensation, image or simply a possibility. Invite them back gently.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did you see?</a:t>
            </a:r>
          </a:p>
          <a:p xmlns:a="http://schemas.openxmlformats.org/drawingml/2006/main">
            <a:r>
              <a:t>Suggested pace: 1.5 minutes.</a:t>
            </a:r>
          </a:p>
          <a:p xmlns:a="http://schemas.openxmlformats.org/drawingml/2006/main">
            <a:r>
              <a:t/>
            </a:r>
          </a:p>
          <a:p xmlns:a="http://schemas.openxmlformats.org/drawingml/2006/main">
            <a:r>
              <a:t>Give time to write. Invite a word, image or realization. What did this version of you show you? What did they want you to remember? What is one truth they are ready to carry forward? Close with the thought that they were searching for their way back to themselves.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Kore’s story: I started with no</a:t>
            </a:r>
          </a:p>
          <a:p xmlns:a="http://schemas.openxmlformats.org/drawingml/2006/main">
            <a:r>
              <a:t>Suggested pace: 1.5 minutes.</a:t>
            </a:r>
          </a:p>
          <a:p xmlns:a="http://schemas.openxmlformats.org/drawingml/2006/main">
            <a:r>
              <a:t/>
            </a:r>
          </a:p>
          <a:p xmlns:a="http://schemas.openxmlformats.org/drawingml/2006/main">
            <a:r>
              <a:t>Tell this in your own words. I did not know what I wanted, but I knew what I didn’t want. So I started saying no. Following my inner knowing felt irrational. At times, it made me feel completely crazy. But I kept listening. Share one real moment: what you said no to, what made it difficult, and what changed after you listened to yourself. Keep the details in your own words.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Every no was creating space</a:t>
            </a:r>
          </a:p>
          <a:p xmlns:a="http://schemas.openxmlformats.org/drawingml/2006/main">
            <a:r>
              <a:t>Suggested pace: 1.25 minutes.</a:t>
            </a:r>
          </a:p>
          <a:p xmlns:a="http://schemas.openxmlformats.org/drawingml/2006/main">
            <a:r>
              <a:t/>
            </a:r>
          </a:p>
          <a:p xmlns:a="http://schemas.openxmlformats.org/drawingml/2006/main">
            <a:r>
              <a:t>Little did I know, every no was creating space for my dream life. I was learning how to listen to myself. It took me years to recognize the map I had been carrying within me the entire time. I was my own map. Close with a personal bridge: name one sign that you were beginning to trust your own map, then explain why you now help others connect with theirs.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no is the beginning</a:t>
            </a:r>
          </a:p>
          <a:p xmlns:a="http://schemas.openxmlformats.org/drawingml/2006/main">
            <a:r>
              <a:t>Suggested pace: 1 minutes.</a:t>
            </a:r>
          </a:p>
          <a:p xmlns:a="http://schemas.openxmlformats.org/drawingml/2006/main">
            <a:r>
              <a:t/>
            </a:r>
          </a:p>
          <a:p xmlns:a="http://schemas.openxmlformats.org/drawingml/2006/main">
            <a:r>
              <a:t>This is the bridge into the offer. Your no creates the space. But then comes the question: how do you become the version of you that you just met? How do you hear them, trust them, stop overriding them and walk through your life as them?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own authority</a:t>
            </a:r>
          </a:p>
          <a:p xmlns:a="http://schemas.openxmlformats.org/drawingml/2006/main">
            <a:r>
              <a:t>Suggested pace: 0.75 minutes.</a:t>
            </a:r>
          </a:p>
          <a:p xmlns:a="http://schemas.openxmlformats.org/drawingml/2006/main">
            <a:r>
              <a:t/>
            </a:r>
          </a:p>
          <a:p xmlns:a="http://schemas.openxmlformats.org/drawingml/2006/main">
            <a:r>
              <a:t>The destination is your own blueprint, compass, anchor and authority. Explain that the work supports their ability to hear themselves. The goal is a deeper relationship with their own knowing and choices.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Say YES to YOU</a:t>
            </a:r>
          </a:p>
          <a:p xmlns:a="http://schemas.openxmlformats.org/drawingml/2006/main">
            <a:r>
              <a:t>Suggested pace: 1.5 minutes.</a:t>
            </a:r>
          </a:p>
          <a:p xmlns:a="http://schemas.openxmlformats.org/drawingml/2006/main">
            <a:r>
              <a:t/>
            </a:r>
          </a:p>
          <a:p xmlns:a="http://schemas.openxmlformats.org/drawingml/2006/main">
            <a:r>
              <a:t>Introduce Say YES to YOU, a nine-week journey from conditioning to truth, from the person you learned to be to the person you came here to embody. We decondition. We release what is not true. We create space. We fill that space with your essence. We learn to hear you. We build trust with you. We live as you. What is left is truth. What is left is you.</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for you if…</a:t>
            </a:r>
          </a:p>
          <a:p xmlns:a="http://schemas.openxmlformats.org/drawingml/2006/main">
            <a:r>
              <a:t>Suggested pace: 1 minutes.</a:t>
            </a:r>
          </a:p>
          <a:p xmlns:a="http://schemas.openxmlformats.org/drawingml/2006/main">
            <a:r>
              <a:t/>
            </a:r>
          </a:p>
          <a:p xmlns:a="http://schemas.openxmlformats.org/drawingml/2006/main">
            <a:r>
              <a:t>You are ready to stop living by the map you were handed. You are willing to meet the patterns standing between you and truth. You want to trust yourself instead of constantly searching outside yourself for answers. You are ready to go all in on a new life: your life. Explain the container’s “go all in” principle as honesty, willingness, participation and devotion. It leaves room for being human.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What becomes possible</a:t>
            </a:r>
          </a:p>
          <a:p xmlns:a="http://schemas.openxmlformats.org/drawingml/2006/main">
            <a:r>
              <a:t>Suggested pace: 1 minutes.</a:t>
            </a:r>
          </a:p>
          <a:p xmlns:a="http://schemas.openxmlformats.org/drawingml/2006/main">
            <a:r>
              <a:t/>
            </a:r>
          </a:p>
          <a:p xmlns:a="http://schemas.openxmlformats.org/drawingml/2006/main">
            <a:r>
              <a:t>Offer these as possibilities: becoming your own compass and anchor, no longer asking the world for permission to be yourself, feeling connected to your essence, stepping into your soul’s calling, letting your desires guide you, beginning to create what you came here to create, and moving your dreams into lived experience. Return to the central invitation: feeling fully alive inside the life you are creating.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invitation and decision</a:t>
            </a:r>
          </a:p>
          <a:p xmlns:a="http://schemas.openxmlformats.org/drawingml/2006/main">
            <a:r>
              <a:t>Suggested pace: 1.5 minutes.</a:t>
            </a:r>
          </a:p>
          <a:p xmlns:a="http://schemas.openxmlformats.org/drawingml/2006/main">
            <a:r>
              <a:t/>
            </a:r>
          </a:p>
          <a:p xmlns:a="http://schemas.openxmlformats.org/drawingml/2006/main">
            <a:r>
              <a:t>Invite them into Say YES to YOU, a nine-week journey beginning January 1. The first fifteen enrollments are $2,700. After those places are claimed, the masterclass price is $3,333. The full price is $4,500. State the invitation plainly. You already know what you are saying no to. What are you ready to say yes to? End verbally on “I choose 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783e0908af245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eb2f555d3434730" /><Relationship Type="http://schemas.openxmlformats.org/officeDocument/2006/relationships/slideLayout" Target="/ppt/slideLayouts/slideLayout1.xml" Id="R43b3c91b1dbb447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b3c91b1dbb447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f6db4d263b1d4ffe" /><Relationship Type="http://schemas.openxmlformats.org/officeDocument/2006/relationships/image" Target="/ppt/media/image.jpeg" Id="Rdacd23e176664857" /><Relationship Type="http://schemas.openxmlformats.org/officeDocument/2006/relationships/notesSlide" Target="/ppt/notesSlides/notesSlide1.xml" Id="R495cd8eaa61d44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eac74ef01c5d4c38" /><Relationship Type="http://schemas.openxmlformats.org/officeDocument/2006/relationships/image" Target="/ppt/media/image.png" Id="R42989cd1c7864d23" /><Relationship Type="http://schemas.openxmlformats.org/officeDocument/2006/relationships/notesSlide" Target="/ppt/notesSlides/notesSlide2.xml" Id="Rbc081a5b347c491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16a50fd9ced43e2" /><Relationship Type="http://schemas.openxmlformats.org/officeDocument/2006/relationships/image" Target="/ppt/media/image2.png" Id="Rca9151c8a9cd4555" /><Relationship Type="http://schemas.openxmlformats.org/officeDocument/2006/relationships/notesSlide" Target="/ppt/notesSlides/notesSlide3.xml" Id="R6ae7de6c95dc430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b55601fe96c474a" /><Relationship Type="http://schemas.openxmlformats.org/officeDocument/2006/relationships/notesSlide" Target="/ppt/notesSlides/notesSlide4.xml" Id="R2d79b310253646e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22a93774e87d484e" /><Relationship Type="http://schemas.openxmlformats.org/officeDocument/2006/relationships/notesSlide" Target="/ppt/notesSlides/notesSlide5.xml" Id="R3eb6ccbe496b48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71559734dd34e12" /><Relationship Type="http://schemas.openxmlformats.org/officeDocument/2006/relationships/image" Target="/ppt/media/image3.png" Id="R3df9e089b2f444ea" /><Relationship Type="http://schemas.openxmlformats.org/officeDocument/2006/relationships/notesSlide" Target="/ppt/notesSlides/notesSlide6.xml" Id="Re0d43e2f47204c3f"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03e65be934d4da1" /><Relationship Type="http://schemas.openxmlformats.org/officeDocument/2006/relationships/notesSlide" Target="/ppt/notesSlides/notesSlide7.xml" Id="R1423ad976ad049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bce7cef98664b84" /><Relationship Type="http://schemas.openxmlformats.org/officeDocument/2006/relationships/notesSlide" Target="/ppt/notesSlides/notesSlide8.xml" Id="R3719dfdca5534e5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7c5de65c685484d" /><Relationship Type="http://schemas.openxmlformats.org/officeDocument/2006/relationships/image" Target="/ppt/media/image4.png" Id="R94aa5e2388144c7b" /><Relationship Type="http://schemas.openxmlformats.org/officeDocument/2006/relationships/notesSlide" Target="/ppt/notesSlides/notesSlide9.xml" Id="R8e7fedde61c14fb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065bccb174964d2b" /><Relationship Type="http://schemas.openxmlformats.org/officeDocument/2006/relationships/notesSlide" Target="/ppt/notesSlides/notesSlide10.xml" Id="R08975b8d3d7a485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d171d505d524211" /><Relationship Type="http://schemas.openxmlformats.org/officeDocument/2006/relationships/notesSlide" Target="/ppt/notesSlides/notesSlide11.xml" Id="R57d1b7dac53d468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ecbff94d1ec24a9b" /><Relationship Type="http://schemas.openxmlformats.org/officeDocument/2006/relationships/notesSlide" Target="/ppt/notesSlides/notesSlide12.xml" Id="R6e1016caaca8446f"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86c07a5ba6e143ea" /><Relationship Type="http://schemas.openxmlformats.org/officeDocument/2006/relationships/notesSlide" Target="/ppt/notesSlides/notesSlide13.xml" Id="R5ca7b0dcbd80462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facebb21837144d0" /><Relationship Type="http://schemas.openxmlformats.org/officeDocument/2006/relationships/image" Target="/ppt/media/image2.jpeg" Id="R77122c5c178e4ab8" /><Relationship Type="http://schemas.openxmlformats.org/officeDocument/2006/relationships/notesSlide" Target="/ppt/notesSlides/notesSlide14.xml" Id="Rcd809acbadcb456c"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ab75f04709454151" /><Relationship Type="http://schemas.openxmlformats.org/officeDocument/2006/relationships/image" Target="/ppt/media/image5.png" Id="R6840aff0c0dd4072" /><Relationship Type="http://schemas.openxmlformats.org/officeDocument/2006/relationships/notesSlide" Target="/ppt/notesSlides/notesSlide15.xml" Id="R09d32d4fe5cc4ad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cf69b834c75246b7" /><Relationship Type="http://schemas.openxmlformats.org/officeDocument/2006/relationships/notesSlide" Target="/ppt/notesSlides/notesSlide16.xml" Id="Rba855189b54c40d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41faf3dcec414ef1" /><Relationship Type="http://schemas.openxmlformats.org/officeDocument/2006/relationships/image" Target="/ppt/media/image3.jpeg" Id="R57fd1391bee449c7" /><Relationship Type="http://schemas.openxmlformats.org/officeDocument/2006/relationships/notesSlide" Target="/ppt/notesSlides/notesSlide17.xml" Id="R9f81e5ec648c4cd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5b544c02a4c34c3d" /><Relationship Type="http://schemas.openxmlformats.org/officeDocument/2006/relationships/notesSlide" Target="/ppt/notesSlides/notesSlide18.xml" Id="R3c0f37db4f85478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8fa8fae0a3a4afc" /><Relationship Type="http://schemas.openxmlformats.org/officeDocument/2006/relationships/image" Target="/ppt/media/image4.jpeg" Id="R7be8a628fc7c419c" /><Relationship Type="http://schemas.openxmlformats.org/officeDocument/2006/relationships/notesSlide" Target="/ppt/notesSlides/notesSlide19.xml" Id="Rd173ad52bb0c481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e2d182f7c8024647" /><Relationship Type="http://schemas.openxmlformats.org/officeDocument/2006/relationships/notesSlide" Target="/ppt/notesSlides/notesSlide20.xml" Id="R1ba87d44d9ca4fc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f493f05711be4815" /><Relationship Type="http://schemas.openxmlformats.org/officeDocument/2006/relationships/notesSlide" Target="/ppt/notesSlides/notesSlide21.xml" Id="R1468d9ca29a1443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163796c3e4574c3d" /><Relationship Type="http://schemas.openxmlformats.org/officeDocument/2006/relationships/image" Target="/ppt/media/image6.png" Id="R6b30c769feaf4390" /><Relationship Type="http://schemas.openxmlformats.org/officeDocument/2006/relationships/notesSlide" Target="/ppt/notesSlides/notesSlide22.xml" Id="Re36a5a76415145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2107f5e55044762" /><Relationship Type="http://schemas.openxmlformats.org/officeDocument/2006/relationships/image" Target="/ppt/media/image5.jpeg" Id="R79d7bbbe02634151" /><Relationship Type="http://schemas.openxmlformats.org/officeDocument/2006/relationships/notesSlide" Target="/ppt/notesSlides/notesSlide23.xml" Id="R1157e7d4a44245d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4c7222fc31564baf" /><Relationship Type="http://schemas.openxmlformats.org/officeDocument/2006/relationships/notesSlide" Target="/ppt/notesSlides/notesSlide24.xml" Id="R3a48e1d8f97f479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6e95915d4c004581" /><Relationship Type="http://schemas.openxmlformats.org/officeDocument/2006/relationships/notesSlide" Target="/ppt/notesSlides/notesSlide25.xml" Id="R55bb89a2c19e4a6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60af769af75b4f95" /><Relationship Type="http://schemas.openxmlformats.org/officeDocument/2006/relationships/image" Target="/ppt/media/image7.png" Id="R73fb1144d99e45ed" /><Relationship Type="http://schemas.openxmlformats.org/officeDocument/2006/relationships/notesSlide" Target="/ppt/notesSlides/notesSlide26.xml" Id="Rc4d5e6cac9764eb8" /></Relationships>
</file>

<file path=ppt/slides/slide1.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dacd23e176664857"/>
          <a:srcRect xmlns:a="http://schemas.openxmlformats.org/drawingml/2006/main" l="109" t="0" r="109" b="0"/>
          <a:stretch xmlns:a="http://schemas.openxmlformats.org/drawingml/2006/main">
            <a:fillRect l="0" t="0" r="0" b="0"/>
          </a:stretch>
        </p:blipFill>
        <p:spPr>
          <a:xfrm xmlns:a="http://schemas.openxmlformats.org/drawingml/2006/main">
            <a:off x="7410450" y="0"/>
            <a:ext cx="4781550" cy="6858000"/>
          </a:xfrm>
          <a:prstGeom xmlns:a="http://schemas.openxmlformats.org/drawingml/2006/main" prst="rect">
            <a:avLst/>
          </a:prstGeom>
        </p:spPr>
      </p:pic>
      <p:sp>
        <p:nvSpPr>
          <p:cNvPr id="2" name="A FREE MASTERCLASS WITH KORE">
            <a:extLst xmlns:a="http://schemas.openxmlformats.org/drawingml/2006/main">
              <a:ext uri="{FF2B5EF4-FFF2-40B4-BE49-F238E27FC236}">
                <a16:creationId xmlns:a16="http://schemas.microsoft.com/office/drawing/2014/main" id="{97EE40B6-E30A-412B-85A3-B37350DD88C8}"/>
              </a:ext>
            </a:extLst>
          </p:cNvPr>
          <p:cNvSpPr>
            <a:spLocks xmlns:a="http://schemas.openxmlformats.org/drawingml/2006/main" noGrp="1"/>
          </p:cNvSpPr>
          <p:nvPr/>
        </p:nvSpPr>
        <p:spPr>
          <a:xfrm xmlns:a="http://schemas.openxmlformats.org/drawingml/2006/main">
            <a:off x="685800" y="5143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A FREE MASTERCLASS WITH KORE</a:t>
            </a:r>
          </a:p>
        </p:txBody>
      </p:sp>
      <p:sp>
        <p:nvSpPr>
          <p:cNvPr id="3" name="The Power">
            <a:extLst xmlns:a="http://schemas.openxmlformats.org/drawingml/2006/main">
              <a:ext uri="{FF2B5EF4-FFF2-40B4-BE49-F238E27FC236}">
                <a16:creationId xmlns:a16="http://schemas.microsoft.com/office/drawing/2014/main" id="{31710F11-8937-4267-8F05-8975940360B3}"/>
              </a:ext>
            </a:extLst>
          </p:cNvPr>
          <p:cNvSpPr>
            <a:spLocks xmlns:a="http://schemas.openxmlformats.org/drawingml/2006/main" noGrp="1"/>
          </p:cNvSpPr>
          <p:nvPr/>
        </p:nvSpPr>
        <p:spPr>
          <a:xfrm xmlns:a="http://schemas.openxmlformats.org/drawingml/2006/main">
            <a:off x="647700" y="1362075"/>
            <a:ext cx="666750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650" b="0" i="0">
                <a:solidFill>
                  <a:srgbClr val="F1E4CE"/>
                </a:solidFill>
                <a:latin typeface="Didot"/>
                <a:ea typeface="Didot"/>
                <a:cs typeface="Didot"/>
              </a:defRPr>
            </a:pPr>
            <a:r>
              <a:rPr sz="7650" b="0" i="0">
                <a:solidFill>
                  <a:srgbClr val="F1E4CE"/>
                </a:solidFill>
                <a:latin typeface="Didot"/>
                <a:ea typeface="Didot"/>
                <a:cs typeface="Didot"/>
              </a:rPr>
              <a:t>The Power</a:t>
            </a:r>
          </a:p>
        </p:txBody>
      </p:sp>
      <p:sp>
        <p:nvSpPr>
          <p:cNvPr id="4" name="of">
            <a:extLst xmlns:a="http://schemas.openxmlformats.org/drawingml/2006/main">
              <a:ext uri="{FF2B5EF4-FFF2-40B4-BE49-F238E27FC236}">
                <a16:creationId xmlns:a16="http://schemas.microsoft.com/office/drawing/2014/main" id="{152362D2-25D2-4213-8BCF-EA43CBBB6639}"/>
              </a:ext>
            </a:extLst>
          </p:cNvPr>
          <p:cNvSpPr>
            <a:spLocks xmlns:a="http://schemas.openxmlformats.org/drawingml/2006/main" noGrp="1"/>
          </p:cNvSpPr>
          <p:nvPr/>
        </p:nvSpPr>
        <p:spPr>
          <a:xfrm xmlns:a="http://schemas.openxmlformats.org/drawingml/2006/main">
            <a:off x="752475" y="2600325"/>
            <a:ext cx="157162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900" b="0" i="1">
                <a:solidFill>
                  <a:srgbClr val="F1E4CE"/>
                </a:solidFill>
                <a:latin typeface="Didot"/>
                <a:ea typeface="Didot"/>
                <a:cs typeface="Didot"/>
              </a:defRPr>
            </a:pPr>
            <a:r>
              <a:rPr sz="6900" b="0" i="1">
                <a:solidFill>
                  <a:srgbClr val="F1E4CE"/>
                </a:solidFill>
                <a:latin typeface="Didot"/>
                <a:ea typeface="Didot"/>
                <a:cs typeface="Didot"/>
              </a:rPr>
              <a:t>of</a:t>
            </a:r>
          </a:p>
        </p:txBody>
      </p:sp>
      <p:sp>
        <p:nvSpPr>
          <p:cNvPr id="5" name="NO">
            <a:extLst xmlns:a="http://schemas.openxmlformats.org/drawingml/2006/main">
              <a:ext uri="{FF2B5EF4-FFF2-40B4-BE49-F238E27FC236}">
                <a16:creationId xmlns:a16="http://schemas.microsoft.com/office/drawing/2014/main" id="{196D7957-06E8-45B1-B196-18E6D62D07B0}"/>
              </a:ext>
            </a:extLst>
          </p:cNvPr>
          <p:cNvSpPr>
            <a:spLocks xmlns:a="http://schemas.openxmlformats.org/drawingml/2006/main" noGrp="1"/>
          </p:cNvSpPr>
          <p:nvPr/>
        </p:nvSpPr>
        <p:spPr>
          <a:xfrm xmlns:a="http://schemas.openxmlformats.org/drawingml/2006/main">
            <a:off x="2409825" y="2266950"/>
            <a:ext cx="4429125" cy="2314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150" b="0" i="0">
                <a:solidFill>
                  <a:srgbClr val="D7A85B"/>
                </a:solidFill>
                <a:latin typeface="Didot"/>
                <a:ea typeface="Didot"/>
                <a:cs typeface="Didot"/>
              </a:defRPr>
            </a:pPr>
            <a:r>
              <a:rPr sz="15150" b="0" i="0">
                <a:solidFill>
                  <a:srgbClr val="D7A85B"/>
                </a:solidFill>
                <a:latin typeface="Didot"/>
                <a:ea typeface="Didot"/>
                <a:cs typeface="Didot"/>
              </a:rPr>
              <a:t>NO</a:t>
            </a:r>
          </a:p>
        </p:txBody>
      </p:sp>
      <p:sp>
        <p:nvSpPr>
          <p:cNvPr id="6" name="Color field">
            <a:extLst xmlns:a="http://schemas.openxmlformats.org/drawingml/2006/main">
              <a:ext uri="{FF2B5EF4-FFF2-40B4-BE49-F238E27FC236}">
                <a16:creationId xmlns:a16="http://schemas.microsoft.com/office/drawing/2014/main" id="{9E0F08B6-C27E-4120-9803-EA30F326400F}"/>
              </a:ext>
            </a:extLst>
          </p:cNvPr>
          <p:cNvSpPr>
            <a:spLocks xmlns:a="http://schemas.openxmlformats.org/drawingml/2006/main" noGrp="1"/>
          </p:cNvSpPr>
          <p:nvPr/>
        </p:nvSpPr>
        <p:spPr>
          <a:xfrm xmlns:a="http://schemas.openxmlformats.org/drawingml/2006/main">
            <a:off x="685800" y="4791075"/>
            <a:ext cx="59055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7" name="The first step toward a life that feels like yours is refusi">
            <a:extLst xmlns:a="http://schemas.openxmlformats.org/drawingml/2006/main">
              <a:ext uri="{FF2B5EF4-FFF2-40B4-BE49-F238E27FC236}">
                <a16:creationId xmlns:a16="http://schemas.microsoft.com/office/drawing/2014/main" id="{CF20AEA8-29CB-4F7B-8A49-C1B8EB60CD60}"/>
              </a:ext>
            </a:extLst>
          </p:cNvPr>
          <p:cNvSpPr>
            <a:spLocks xmlns:a="http://schemas.openxmlformats.org/drawingml/2006/main" noGrp="1"/>
          </p:cNvSpPr>
          <p:nvPr/>
        </p:nvSpPr>
        <p:spPr>
          <a:xfrm xmlns:a="http://schemas.openxmlformats.org/drawingml/2006/main">
            <a:off x="685800" y="5162550"/>
            <a:ext cx="619125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The first step toward a life that feels like yours</a:t>
            </a:r>
          </a:p>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is refusing to keep living one that doesn’t.</a:t>
            </a:r>
          </a:p>
        </p:txBody>
      </p:sp>
      <p:sp>
        <p:nvSpPr>
          <p:cNvPr id="8" name="01">
            <a:extLst xmlns:a="http://schemas.openxmlformats.org/drawingml/2006/main">
              <a:ext uri="{FF2B5EF4-FFF2-40B4-BE49-F238E27FC236}">
                <a16:creationId xmlns:a16="http://schemas.microsoft.com/office/drawing/2014/main" id="{336FCE16-1881-425B-A9A7-215CB7D7F438}"/>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01</a:t>
            </a:r>
          </a:p>
        </p:txBody>
      </p:sp>
    </p:spTree>
    <p:extLst>
      <p:ext uri="{BB962C8B-B14F-4D97-AF65-F5344CB8AC3E}">
        <p14:creationId xmlns:p14="http://schemas.microsoft.com/office/powerpoint/2010/main" val="213489713"/>
      </p:ext>
    </p:extLst>
  </p:cSld>
</p:sld>
</file>

<file path=ppt/slides/slide2.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42989cd1c7864d23"/>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79EE7B7F-541C-41A6-BD15-8A27699FF136}"/>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80706">
              <a:alpha val="18000"/>
            </a:srgbClr>
          </a:solidFill>
          <a:ln xmlns:a="http://schemas.openxmlformats.org/drawingml/2006/main" w="0">
            <a:noFill/>
          </a:ln>
        </p:spPr>
      </p:sp>
      <p:sp>
        <p:nvSpPr>
          <p:cNvPr id="3" name="BEFORE WE BEGIN">
            <a:extLst xmlns:a="http://schemas.openxmlformats.org/drawingml/2006/main">
              <a:ext uri="{FF2B5EF4-FFF2-40B4-BE49-F238E27FC236}">
                <a16:creationId xmlns:a16="http://schemas.microsoft.com/office/drawing/2014/main" id="{03A828FE-D8C7-482D-A1A3-1EE78F4C68FA}"/>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BEFORE WE BEGIN</a:t>
            </a:r>
          </a:p>
        </p:txBody>
      </p:sp>
      <p:sp>
        <p:nvSpPr>
          <p:cNvPr id="4" name="You don’t need to know what you want yet.">
            <a:extLst xmlns:a="http://schemas.openxmlformats.org/drawingml/2006/main">
              <a:ext uri="{FF2B5EF4-FFF2-40B4-BE49-F238E27FC236}">
                <a16:creationId xmlns:a16="http://schemas.microsoft.com/office/drawing/2014/main" id="{FABE36E6-18BF-4F3F-A840-58FBFDD90A49}"/>
              </a:ext>
            </a:extLst>
          </p:cNvPr>
          <p:cNvSpPr>
            <a:spLocks xmlns:a="http://schemas.openxmlformats.org/drawingml/2006/main" noGrp="1"/>
          </p:cNvSpPr>
          <p:nvPr/>
        </p:nvSpPr>
        <p:spPr>
          <a:xfrm xmlns:a="http://schemas.openxmlformats.org/drawingml/2006/main">
            <a:off x="685800" y="1590675"/>
            <a:ext cx="106680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075" b="0" i="0">
                <a:solidFill>
                  <a:srgbClr val="F1E4CE"/>
                </a:solidFill>
                <a:latin typeface="Didot"/>
                <a:ea typeface="Didot"/>
                <a:cs typeface="Didot"/>
              </a:defRPr>
            </a:pPr>
            <a:r>
              <a:rPr sz="6075" b="0" i="0">
                <a:solidFill>
                  <a:srgbClr val="F1E4CE"/>
                </a:solidFill>
                <a:latin typeface="Didot"/>
                <a:ea typeface="Didot"/>
                <a:cs typeface="Didot"/>
              </a:rPr>
              <a:t>You don’t need to know</a:t>
            </a:r>
          </a:p>
          <a:p xmlns:a="http://schemas.openxmlformats.org/drawingml/2006/main">
            <a:pPr algn="l">
              <a:defRPr sz="6075" b="0" i="0">
                <a:solidFill>
                  <a:srgbClr val="F1E4CE"/>
                </a:solidFill>
                <a:latin typeface="Didot"/>
                <a:ea typeface="Didot"/>
                <a:cs typeface="Didot"/>
              </a:defRPr>
            </a:pPr>
            <a:r>
              <a:rPr sz="6075" b="0" i="0">
                <a:solidFill>
                  <a:srgbClr val="F1E4CE"/>
                </a:solidFill>
                <a:latin typeface="Didot"/>
                <a:ea typeface="Didot"/>
                <a:cs typeface="Didot"/>
              </a:rPr>
              <a:t>what you want yet.</a:t>
            </a:r>
          </a:p>
        </p:txBody>
      </p:sp>
      <p:sp>
        <p:nvSpPr>
          <p:cNvPr id="5" name="Color field">
            <a:extLst xmlns:a="http://schemas.openxmlformats.org/drawingml/2006/main">
              <a:ext uri="{FF2B5EF4-FFF2-40B4-BE49-F238E27FC236}">
                <a16:creationId xmlns:a16="http://schemas.microsoft.com/office/drawing/2014/main" id="{EC2BD03D-39C7-47E4-893A-CF1BD21A323B}"/>
              </a:ext>
            </a:extLst>
          </p:cNvPr>
          <p:cNvSpPr>
            <a:spLocks xmlns:a="http://schemas.openxmlformats.org/drawingml/2006/main" noGrp="1"/>
          </p:cNvSpPr>
          <p:nvPr/>
        </p:nvSpPr>
        <p:spPr>
          <a:xfrm xmlns:a="http://schemas.openxmlformats.org/drawingml/2006/main">
            <a:off x="685800" y="4343400"/>
            <a:ext cx="10668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You only need to become honest about what you don’t.">
            <a:extLst xmlns:a="http://schemas.openxmlformats.org/drawingml/2006/main">
              <a:ext uri="{FF2B5EF4-FFF2-40B4-BE49-F238E27FC236}">
                <a16:creationId xmlns:a16="http://schemas.microsoft.com/office/drawing/2014/main" id="{B2524660-B291-4762-AA25-1869E70C3C46}"/>
              </a:ext>
            </a:extLst>
          </p:cNvPr>
          <p:cNvSpPr>
            <a:spLocks xmlns:a="http://schemas.openxmlformats.org/drawingml/2006/main" noGrp="1"/>
          </p:cNvSpPr>
          <p:nvPr/>
        </p:nvSpPr>
        <p:spPr>
          <a:xfrm xmlns:a="http://schemas.openxmlformats.org/drawingml/2006/main">
            <a:off x="4800600" y="4324350"/>
            <a:ext cx="66389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850" b="0" i="0">
                <a:solidFill>
                  <a:srgbClr val="D7A85B"/>
                </a:solidFill>
                <a:latin typeface="Glacial Indifference"/>
                <a:ea typeface="Glacial Indifference"/>
                <a:cs typeface="Glacial Indifference"/>
              </a:defRPr>
            </a:pPr>
            <a:r>
              <a:rPr sz="2850" b="0" i="0">
                <a:solidFill>
                  <a:srgbClr val="D7A85B"/>
                </a:solidFill>
                <a:latin typeface="Glacial Indifference"/>
                <a:ea typeface="Glacial Indifference"/>
                <a:cs typeface="Glacial Indifference"/>
              </a:rPr>
              <a:t>You only need to become honest</a:t>
            </a:r>
          </a:p>
          <a:p xmlns:a="http://schemas.openxmlformats.org/drawingml/2006/main">
            <a:pPr algn="l">
              <a:defRPr sz="2850" b="0" i="0">
                <a:solidFill>
                  <a:srgbClr val="D7A85B"/>
                </a:solidFill>
                <a:latin typeface="Glacial Indifference"/>
                <a:ea typeface="Glacial Indifference"/>
                <a:cs typeface="Glacial Indifference"/>
              </a:defRPr>
            </a:pPr>
            <a:r>
              <a:rPr sz="2850" b="0" i="0">
                <a:solidFill>
                  <a:srgbClr val="D7A85B"/>
                </a:solidFill>
                <a:latin typeface="Glacial Indifference"/>
                <a:ea typeface="Glacial Indifference"/>
                <a:cs typeface="Glacial Indifference"/>
              </a:rPr>
              <a:t>about what you don’t.</a:t>
            </a:r>
          </a:p>
        </p:txBody>
      </p:sp>
      <p:sp>
        <p:nvSpPr>
          <p:cNvPr id="7" name="Your no can come before clarity.">
            <a:extLst xmlns:a="http://schemas.openxmlformats.org/drawingml/2006/main">
              <a:ext uri="{FF2B5EF4-FFF2-40B4-BE49-F238E27FC236}">
                <a16:creationId xmlns:a16="http://schemas.microsoft.com/office/drawing/2014/main" id="{B3F902CB-D1FB-4795-84E7-4A3F962E5D38}"/>
              </a:ext>
            </a:extLst>
          </p:cNvPr>
          <p:cNvSpPr>
            <a:spLocks xmlns:a="http://schemas.openxmlformats.org/drawingml/2006/main" noGrp="1"/>
          </p:cNvSpPr>
          <p:nvPr/>
        </p:nvSpPr>
        <p:spPr>
          <a:xfrm xmlns:a="http://schemas.openxmlformats.org/drawingml/2006/main">
            <a:off x="685800" y="6029325"/>
            <a:ext cx="8572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i="0">
                <a:solidFill>
                  <a:srgbClr val="BFB19C"/>
                </a:solidFill>
                <a:latin typeface="Glacial Indifference"/>
                <a:ea typeface="Glacial Indifference"/>
                <a:cs typeface="Glacial Indifference"/>
              </a:defRPr>
            </a:pPr>
            <a:r>
              <a:rPr sz="1875" b="0" i="0">
                <a:solidFill>
                  <a:srgbClr val="BFB19C"/>
                </a:solidFill>
                <a:latin typeface="Glacial Indifference"/>
                <a:ea typeface="Glacial Indifference"/>
                <a:cs typeface="Glacial Indifference"/>
              </a:rPr>
              <a:t>Your no can come before clarity.</a:t>
            </a:r>
          </a:p>
        </p:txBody>
      </p:sp>
      <p:sp>
        <p:nvSpPr>
          <p:cNvPr id="8" name="02">
            <a:extLst xmlns:a="http://schemas.openxmlformats.org/drawingml/2006/main">
              <a:ext uri="{FF2B5EF4-FFF2-40B4-BE49-F238E27FC236}">
                <a16:creationId xmlns:a16="http://schemas.microsoft.com/office/drawing/2014/main" id="{C0D2EE20-5F58-49C7-9F49-203B307737A5}"/>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02</a:t>
            </a:r>
          </a:p>
        </p:txBody>
      </p:sp>
    </p:spTree>
    <p:extLst>
      <p:ext uri="{BB962C8B-B14F-4D97-AF65-F5344CB8AC3E}">
        <p14:creationId xmlns:p14="http://schemas.microsoft.com/office/powerpoint/2010/main" val="1905570655"/>
      </p:ext>
    </p:extLst>
  </p:cSld>
</p:sld>
</file>

<file path=ppt/slides/slide3.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a9151c8a9cd4555"/>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WHAT WE LEARNED">
            <a:extLst xmlns:a="http://schemas.openxmlformats.org/drawingml/2006/main">
              <a:ext uri="{FF2B5EF4-FFF2-40B4-BE49-F238E27FC236}">
                <a16:creationId xmlns:a16="http://schemas.microsoft.com/office/drawing/2014/main" id="{0DD9050F-0D5C-4E52-9C0B-983FBF259A1A}"/>
              </a:ext>
            </a:extLst>
          </p:cNvPr>
          <p:cNvSpPr>
            <a:spLocks xmlns:a="http://schemas.openxmlformats.org/drawingml/2006/main" noGrp="1"/>
          </p:cNvSpPr>
          <p:nvPr/>
        </p:nvSpPr>
        <p:spPr>
          <a:xfrm xmlns:a="http://schemas.openxmlformats.org/drawingml/2006/main">
            <a:off x="704850" y="6286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WHAT WE LEARNED</a:t>
            </a:r>
          </a:p>
        </p:txBody>
      </p:sp>
      <p:sp>
        <p:nvSpPr>
          <p:cNvPr id="3" name="Rude. Selfish. Hurtful. Difficult. Disappointing.">
            <a:extLst xmlns:a="http://schemas.openxmlformats.org/drawingml/2006/main">
              <a:ext uri="{FF2B5EF4-FFF2-40B4-BE49-F238E27FC236}">
                <a16:creationId xmlns:a16="http://schemas.microsoft.com/office/drawing/2014/main" id="{4BE2EB27-A283-4687-A10B-C3536081CEDB}"/>
              </a:ext>
            </a:extLst>
          </p:cNvPr>
          <p:cNvSpPr>
            <a:spLocks xmlns:a="http://schemas.openxmlformats.org/drawingml/2006/main" noGrp="1"/>
          </p:cNvSpPr>
          <p:nvPr/>
        </p:nvSpPr>
        <p:spPr>
          <a:xfrm xmlns:a="http://schemas.openxmlformats.org/drawingml/2006/main">
            <a:off x="704850" y="1419225"/>
            <a:ext cx="104775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225" b="0" i="0">
                <a:solidFill>
                  <a:srgbClr val="BFB19C"/>
                </a:solidFill>
                <a:latin typeface="Glacial Indifference"/>
                <a:ea typeface="Glacial Indifference"/>
                <a:cs typeface="Glacial Indifference"/>
              </a:defRPr>
            </a:pPr>
            <a:r>
              <a:rPr sz="3225" b="0" i="0">
                <a:solidFill>
                  <a:srgbClr val="BFB19C"/>
                </a:solidFill>
                <a:latin typeface="Glacial Indifference"/>
                <a:ea typeface="Glacial Indifference"/>
                <a:cs typeface="Glacial Indifference"/>
              </a:rPr>
              <a:t>Rude. Selfish. Hurtful.</a:t>
            </a:r>
          </a:p>
          <a:p xmlns:a="http://schemas.openxmlformats.org/drawingml/2006/main">
            <a:pPr algn="l">
              <a:defRPr sz="3225" b="0" i="0">
                <a:solidFill>
                  <a:srgbClr val="BFB19C"/>
                </a:solidFill>
                <a:latin typeface="Glacial Indifference"/>
                <a:ea typeface="Glacial Indifference"/>
                <a:cs typeface="Glacial Indifference"/>
              </a:defRPr>
            </a:pPr>
            <a:r>
              <a:rPr sz="3225" b="0" i="0">
                <a:solidFill>
                  <a:srgbClr val="BFB19C"/>
                </a:solidFill>
                <a:latin typeface="Glacial Indifference"/>
                <a:ea typeface="Glacial Indifference"/>
                <a:cs typeface="Glacial Indifference"/>
              </a:rPr>
              <a:t>Difficult. Disappointing.</a:t>
            </a:r>
          </a:p>
        </p:txBody>
      </p:sp>
      <p:sp>
        <p:nvSpPr>
          <p:cNvPr id="4" name="Color field">
            <a:extLst xmlns:a="http://schemas.openxmlformats.org/drawingml/2006/main">
              <a:ext uri="{FF2B5EF4-FFF2-40B4-BE49-F238E27FC236}">
                <a16:creationId xmlns:a16="http://schemas.microsoft.com/office/drawing/2014/main" id="{4FD00608-FA2C-43EA-BA74-118CD00AD05B}"/>
              </a:ext>
            </a:extLst>
          </p:cNvPr>
          <p:cNvSpPr>
            <a:spLocks xmlns:a="http://schemas.openxmlformats.org/drawingml/2006/main" noGrp="1"/>
          </p:cNvSpPr>
          <p:nvPr/>
        </p:nvSpPr>
        <p:spPr>
          <a:xfrm xmlns:a="http://schemas.openxmlformats.org/drawingml/2006/main">
            <a:off x="704850" y="3219450"/>
            <a:ext cx="107823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Your no is">
            <a:extLst xmlns:a="http://schemas.openxmlformats.org/drawingml/2006/main">
              <a:ext uri="{FF2B5EF4-FFF2-40B4-BE49-F238E27FC236}">
                <a16:creationId xmlns:a16="http://schemas.microsoft.com/office/drawing/2014/main" id="{13CE5307-9776-4E95-8E46-8E1AFC6A7136}"/>
              </a:ext>
            </a:extLst>
          </p:cNvPr>
          <p:cNvSpPr>
            <a:spLocks xmlns:a="http://schemas.openxmlformats.org/drawingml/2006/main" noGrp="1"/>
          </p:cNvSpPr>
          <p:nvPr/>
        </p:nvSpPr>
        <p:spPr>
          <a:xfrm xmlns:a="http://schemas.openxmlformats.org/drawingml/2006/main">
            <a:off x="704850" y="3933825"/>
            <a:ext cx="101536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700" b="0" i="0">
                <a:solidFill>
                  <a:srgbClr val="F1E4CE"/>
                </a:solidFill>
                <a:latin typeface="Glacial Indifference"/>
                <a:ea typeface="Glacial Indifference"/>
                <a:cs typeface="Glacial Indifference"/>
              </a:defRPr>
            </a:pPr>
            <a:r>
              <a:rPr sz="2700" b="0" i="0">
                <a:solidFill>
                  <a:srgbClr val="F1E4CE"/>
                </a:solidFill>
                <a:latin typeface="Glacial Indifference"/>
                <a:ea typeface="Glacial Indifference"/>
                <a:cs typeface="Glacial Indifference"/>
              </a:rPr>
              <a:t>Your no is</a:t>
            </a:r>
          </a:p>
        </p:txBody>
      </p:sp>
      <p:sp>
        <p:nvSpPr>
          <p:cNvPr id="6" name="Self-recognition">
            <a:extLst xmlns:a="http://schemas.openxmlformats.org/drawingml/2006/main">
              <a:ext uri="{FF2B5EF4-FFF2-40B4-BE49-F238E27FC236}">
                <a16:creationId xmlns:a16="http://schemas.microsoft.com/office/drawing/2014/main" id="{B8F934B0-609E-4F87-B572-0A8CB2F6059E}"/>
              </a:ext>
            </a:extLst>
          </p:cNvPr>
          <p:cNvSpPr>
            <a:spLocks xmlns:a="http://schemas.openxmlformats.org/drawingml/2006/main" noGrp="1"/>
          </p:cNvSpPr>
          <p:nvPr/>
        </p:nvSpPr>
        <p:spPr>
          <a:xfrm xmlns:a="http://schemas.openxmlformats.org/drawingml/2006/main">
            <a:off x="638175" y="4591050"/>
            <a:ext cx="10858500" cy="1257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350" b="0" i="0">
                <a:solidFill>
                  <a:srgbClr val="D7A85B"/>
                </a:solidFill>
                <a:latin typeface="Didot"/>
                <a:ea typeface="Didot"/>
                <a:cs typeface="Didot"/>
              </a:defRPr>
            </a:pPr>
            <a:r>
              <a:rPr sz="7350" b="0" i="0">
                <a:solidFill>
                  <a:srgbClr val="D7A85B"/>
                </a:solidFill>
                <a:latin typeface="Didot"/>
                <a:ea typeface="Didot"/>
                <a:cs typeface="Didot"/>
              </a:rPr>
              <a:t>Self-recognition</a:t>
            </a:r>
          </a:p>
        </p:txBody>
      </p:sp>
      <p:sp>
        <p:nvSpPr>
          <p:cNvPr id="7" name="03">
            <a:extLst xmlns:a="http://schemas.openxmlformats.org/drawingml/2006/main">
              <a:ext uri="{FF2B5EF4-FFF2-40B4-BE49-F238E27FC236}">
                <a16:creationId xmlns:a16="http://schemas.microsoft.com/office/drawing/2014/main" id="{85E4EAE7-42CD-4486-882C-364AEF5E57BD}"/>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03</a:t>
            </a:r>
          </a:p>
        </p:txBody>
      </p:sp>
    </p:spTree>
    <p:extLst>
      <p:ext uri="{BB962C8B-B14F-4D97-AF65-F5344CB8AC3E}">
        <p14:creationId xmlns:p14="http://schemas.microsoft.com/office/powerpoint/2010/main" val="1167320176"/>
      </p:ext>
    </p:extLst>
  </p:cSld>
</p:sld>
</file>

<file path=ppt/slides/slide4.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sp>
        <p:nvSpPr>
          <p:cNvPr id="13" name="CONDITIONING">
            <a:extLst xmlns:a="http://schemas.openxmlformats.org/drawingml/2006/main">
              <a:ext uri="{FF2B5EF4-FFF2-40B4-BE49-F238E27FC236}">
                <a16:creationId xmlns:a16="http://schemas.microsoft.com/office/drawing/2014/main" id="{3CC41B6A-676A-48C1-8AE2-A75D8CD2E7B9}"/>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CONDITIONING</a:t>
            </a:r>
          </a:p>
        </p:txBody>
      </p:sp>
      <p:sp>
        <p:nvSpPr>
          <p:cNvPr id="2" name="The map you inherited">
            <a:extLst xmlns:a="http://schemas.openxmlformats.org/drawingml/2006/main">
              <a:ext uri="{FF2B5EF4-FFF2-40B4-BE49-F238E27FC236}">
                <a16:creationId xmlns:a16="http://schemas.microsoft.com/office/drawing/2014/main" id="{2FF846EE-8388-4FEA-8723-AD1E9C3F6011}"/>
              </a:ext>
            </a:extLst>
          </p:cNvPr>
          <p:cNvSpPr>
            <a:spLocks xmlns:a="http://schemas.openxmlformats.org/drawingml/2006/main" noGrp="1"/>
          </p:cNvSpPr>
          <p:nvPr/>
        </p:nvSpPr>
        <p:spPr>
          <a:xfrm xmlns:a="http://schemas.openxmlformats.org/drawingml/2006/main">
            <a:off x="666750" y="1352550"/>
            <a:ext cx="6238875" cy="2324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375" b="0" i="0">
                <a:solidFill>
                  <a:srgbClr val="F1E4CE"/>
                </a:solidFill>
                <a:latin typeface="Didot"/>
                <a:ea typeface="Didot"/>
                <a:cs typeface="Didot"/>
              </a:defRPr>
            </a:pPr>
            <a:r>
              <a:rPr sz="6375" b="0" i="0">
                <a:solidFill>
                  <a:srgbClr val="F1E4CE"/>
                </a:solidFill>
                <a:latin typeface="Didot"/>
                <a:ea typeface="Didot"/>
                <a:cs typeface="Didot"/>
              </a:rPr>
              <a:t>The map</a:t>
            </a:r>
          </a:p>
          <a:p xmlns:a="http://schemas.openxmlformats.org/drawingml/2006/main">
            <a:pPr algn="l">
              <a:defRPr sz="6375" b="0" i="0">
                <a:solidFill>
                  <a:srgbClr val="F1E4CE"/>
                </a:solidFill>
                <a:latin typeface="Didot"/>
                <a:ea typeface="Didot"/>
                <a:cs typeface="Didot"/>
              </a:defRPr>
            </a:pPr>
            <a:r>
              <a:rPr sz="6375" b="0" i="0">
                <a:solidFill>
                  <a:srgbClr val="F1E4CE"/>
                </a:solidFill>
                <a:latin typeface="Didot"/>
                <a:ea typeface="Didot"/>
                <a:cs typeface="Didot"/>
              </a:rPr>
              <a:t>you inherited</a:t>
            </a:r>
          </a:p>
        </p:txBody>
      </p:sp>
      <p:sp>
        <p:nvSpPr>
          <p:cNvPr id="3" name="Before you were old enough to question it, you received inst">
            <a:extLst xmlns:a="http://schemas.openxmlformats.org/drawingml/2006/main">
              <a:ext uri="{FF2B5EF4-FFF2-40B4-BE49-F238E27FC236}">
                <a16:creationId xmlns:a16="http://schemas.microsoft.com/office/drawing/2014/main" id="{8DFD6A2F-36E3-4956-B66E-2F687D6E724A}"/>
              </a:ext>
            </a:extLst>
          </p:cNvPr>
          <p:cNvSpPr>
            <a:spLocks xmlns:a="http://schemas.openxmlformats.org/drawingml/2006/main" noGrp="1"/>
          </p:cNvSpPr>
          <p:nvPr/>
        </p:nvSpPr>
        <p:spPr>
          <a:xfrm xmlns:a="http://schemas.openxmlformats.org/drawingml/2006/main">
            <a:off x="704850" y="4314825"/>
            <a:ext cx="5610225"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75" b="0" i="0">
                <a:solidFill>
                  <a:srgbClr val="BFB19C"/>
                </a:solidFill>
                <a:latin typeface="Glacial Indifference"/>
                <a:ea typeface="Glacial Indifference"/>
                <a:cs typeface="Glacial Indifference"/>
              </a:defRPr>
            </a:pPr>
            <a:r>
              <a:rPr sz="2175" b="0" i="0">
                <a:solidFill>
                  <a:srgbClr val="BFB19C"/>
                </a:solidFill>
                <a:latin typeface="Glacial Indifference"/>
                <a:ea typeface="Glacial Indifference"/>
                <a:cs typeface="Glacial Indifference"/>
              </a:rPr>
              <a:t>Before you were old enough to question it,</a:t>
            </a:r>
          </a:p>
          <a:p xmlns:a="http://schemas.openxmlformats.org/drawingml/2006/main">
            <a:pPr algn="l">
              <a:defRPr sz="2175" b="0" i="0">
                <a:solidFill>
                  <a:srgbClr val="BFB19C"/>
                </a:solidFill>
                <a:latin typeface="Glacial Indifference"/>
                <a:ea typeface="Glacial Indifference"/>
                <a:cs typeface="Glacial Indifference"/>
              </a:defRPr>
            </a:pPr>
            <a:r>
              <a:rPr sz="2175" b="0" i="0">
                <a:solidFill>
                  <a:srgbClr val="BFB19C"/>
                </a:solidFill>
                <a:latin typeface="Glacial Indifference"/>
                <a:ea typeface="Glacial Indifference"/>
                <a:cs typeface="Glacial Indifference"/>
              </a:rPr>
              <a:t>you received instructions for how to live.</a:t>
            </a:r>
          </a:p>
        </p:txBody>
      </p:sp>
      <p:sp>
        <p:nvSpPr>
          <p:cNvPr id="4" name="Color field">
            <a:extLst xmlns:a="http://schemas.openxmlformats.org/drawingml/2006/main">
              <a:ext uri="{FF2B5EF4-FFF2-40B4-BE49-F238E27FC236}">
                <a16:creationId xmlns:a16="http://schemas.microsoft.com/office/drawing/2014/main" id="{8C4AFDA3-AFC8-4504-85D7-FB268B9CDB42}"/>
              </a:ext>
            </a:extLst>
          </p:cNvPr>
          <p:cNvSpPr>
            <a:spLocks xmlns:a="http://schemas.openxmlformats.org/drawingml/2006/main" noGrp="1"/>
          </p:cNvSpPr>
          <p:nvPr/>
        </p:nvSpPr>
        <p:spPr>
          <a:xfrm xmlns:a="http://schemas.openxmlformats.org/drawingml/2006/main">
            <a:off x="6724650" y="1428750"/>
            <a:ext cx="11430" cy="3876675"/>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Be successful.">
            <a:extLst xmlns:a="http://schemas.openxmlformats.org/drawingml/2006/main">
              <a:ext uri="{FF2B5EF4-FFF2-40B4-BE49-F238E27FC236}">
                <a16:creationId xmlns:a16="http://schemas.microsoft.com/office/drawing/2014/main" id="{BA76A730-1C80-42E7-96AE-B911AC72212D}"/>
              </a:ext>
            </a:extLst>
          </p:cNvPr>
          <p:cNvSpPr>
            <a:spLocks xmlns:a="http://schemas.openxmlformats.org/drawingml/2006/main" noGrp="1"/>
          </p:cNvSpPr>
          <p:nvPr/>
        </p:nvSpPr>
        <p:spPr>
          <a:xfrm xmlns:a="http://schemas.openxmlformats.org/drawingml/2006/main">
            <a:off x="7296150" y="14001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F1E4CE"/>
                </a:solidFill>
                <a:latin typeface="Glacial Indifference"/>
                <a:ea typeface="Glacial Indifference"/>
                <a:cs typeface="Glacial Indifference"/>
              </a:defRPr>
            </a:pPr>
            <a:r>
              <a:rPr sz="2400" b="0" i="0">
                <a:solidFill>
                  <a:srgbClr val="F1E4CE"/>
                </a:solidFill>
                <a:latin typeface="Glacial Indifference"/>
                <a:ea typeface="Glacial Indifference"/>
                <a:cs typeface="Glacial Indifference"/>
              </a:rPr>
              <a:t>Be successful.</a:t>
            </a:r>
          </a:p>
        </p:txBody>
      </p:sp>
      <p:sp>
        <p:nvSpPr>
          <p:cNvPr id="6" name="Be responsible.">
            <a:extLst xmlns:a="http://schemas.openxmlformats.org/drawingml/2006/main">
              <a:ext uri="{FF2B5EF4-FFF2-40B4-BE49-F238E27FC236}">
                <a16:creationId xmlns:a16="http://schemas.microsoft.com/office/drawing/2014/main" id="{4A590D83-7D82-4AC3-992E-4F831C0AF99C}"/>
              </a:ext>
            </a:extLst>
          </p:cNvPr>
          <p:cNvSpPr>
            <a:spLocks xmlns:a="http://schemas.openxmlformats.org/drawingml/2006/main" noGrp="1"/>
          </p:cNvSpPr>
          <p:nvPr/>
        </p:nvSpPr>
        <p:spPr>
          <a:xfrm xmlns:a="http://schemas.openxmlformats.org/drawingml/2006/main">
            <a:off x="7296150" y="20097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F1E4CE"/>
                </a:solidFill>
                <a:latin typeface="Glacial Indifference"/>
                <a:ea typeface="Glacial Indifference"/>
                <a:cs typeface="Glacial Indifference"/>
              </a:defRPr>
            </a:pPr>
            <a:r>
              <a:rPr sz="2400" b="0" i="0">
                <a:solidFill>
                  <a:srgbClr val="F1E4CE"/>
                </a:solidFill>
                <a:latin typeface="Glacial Indifference"/>
                <a:ea typeface="Glacial Indifference"/>
                <a:cs typeface="Glacial Indifference"/>
              </a:rPr>
              <a:t>Be responsible.</a:t>
            </a:r>
          </a:p>
        </p:txBody>
      </p:sp>
      <p:sp>
        <p:nvSpPr>
          <p:cNvPr id="7" name="Be desirable.">
            <a:extLst xmlns:a="http://schemas.openxmlformats.org/drawingml/2006/main">
              <a:ext uri="{FF2B5EF4-FFF2-40B4-BE49-F238E27FC236}">
                <a16:creationId xmlns:a16="http://schemas.microsoft.com/office/drawing/2014/main" id="{F16FD719-2A92-4687-B01E-A0C603073522}"/>
              </a:ext>
            </a:extLst>
          </p:cNvPr>
          <p:cNvSpPr>
            <a:spLocks xmlns:a="http://schemas.openxmlformats.org/drawingml/2006/main" noGrp="1"/>
          </p:cNvSpPr>
          <p:nvPr/>
        </p:nvSpPr>
        <p:spPr>
          <a:xfrm xmlns:a="http://schemas.openxmlformats.org/drawingml/2006/main">
            <a:off x="7296150" y="26193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F1E4CE"/>
                </a:solidFill>
                <a:latin typeface="Glacial Indifference"/>
                <a:ea typeface="Glacial Indifference"/>
                <a:cs typeface="Glacial Indifference"/>
              </a:defRPr>
            </a:pPr>
            <a:r>
              <a:rPr sz="2400" b="0" i="0">
                <a:solidFill>
                  <a:srgbClr val="F1E4CE"/>
                </a:solidFill>
                <a:latin typeface="Glacial Indifference"/>
                <a:ea typeface="Glacial Indifference"/>
                <a:cs typeface="Glacial Indifference"/>
              </a:rPr>
              <a:t>Be desirable.</a:t>
            </a:r>
          </a:p>
        </p:txBody>
      </p:sp>
      <p:sp>
        <p:nvSpPr>
          <p:cNvPr id="8" name="Keep the peace.">
            <a:extLst xmlns:a="http://schemas.openxmlformats.org/drawingml/2006/main">
              <a:ext uri="{FF2B5EF4-FFF2-40B4-BE49-F238E27FC236}">
                <a16:creationId xmlns:a16="http://schemas.microsoft.com/office/drawing/2014/main" id="{11F4D55A-F458-44DE-90BC-79E35C889E5C}"/>
              </a:ext>
            </a:extLst>
          </p:cNvPr>
          <p:cNvSpPr>
            <a:spLocks xmlns:a="http://schemas.openxmlformats.org/drawingml/2006/main" noGrp="1"/>
          </p:cNvSpPr>
          <p:nvPr/>
        </p:nvSpPr>
        <p:spPr>
          <a:xfrm xmlns:a="http://schemas.openxmlformats.org/drawingml/2006/main">
            <a:off x="7296150" y="32289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F1E4CE"/>
                </a:solidFill>
                <a:latin typeface="Glacial Indifference"/>
                <a:ea typeface="Glacial Indifference"/>
                <a:cs typeface="Glacial Indifference"/>
              </a:defRPr>
            </a:pPr>
            <a:r>
              <a:rPr sz="2400" b="0" i="0">
                <a:solidFill>
                  <a:srgbClr val="F1E4CE"/>
                </a:solidFill>
                <a:latin typeface="Glacial Indifference"/>
                <a:ea typeface="Glacial Indifference"/>
                <a:cs typeface="Glacial Indifference"/>
              </a:rPr>
              <a:t>Keep the peace.</a:t>
            </a:r>
          </a:p>
        </p:txBody>
      </p:sp>
      <p:sp>
        <p:nvSpPr>
          <p:cNvPr id="9" name="Make people proud.">
            <a:extLst xmlns:a="http://schemas.openxmlformats.org/drawingml/2006/main">
              <a:ext uri="{FF2B5EF4-FFF2-40B4-BE49-F238E27FC236}">
                <a16:creationId xmlns:a16="http://schemas.microsoft.com/office/drawing/2014/main" id="{0DA41137-1B4A-4168-A9D6-EB45E6DC281E}"/>
              </a:ext>
            </a:extLst>
          </p:cNvPr>
          <p:cNvSpPr>
            <a:spLocks xmlns:a="http://schemas.openxmlformats.org/drawingml/2006/main" noGrp="1"/>
          </p:cNvSpPr>
          <p:nvPr/>
        </p:nvSpPr>
        <p:spPr>
          <a:xfrm xmlns:a="http://schemas.openxmlformats.org/drawingml/2006/main">
            <a:off x="7296150" y="38385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F1E4CE"/>
                </a:solidFill>
                <a:latin typeface="Glacial Indifference"/>
                <a:ea typeface="Glacial Indifference"/>
                <a:cs typeface="Glacial Indifference"/>
              </a:defRPr>
            </a:pPr>
            <a:r>
              <a:rPr sz="2400" b="0" i="0">
                <a:solidFill>
                  <a:srgbClr val="F1E4CE"/>
                </a:solidFill>
                <a:latin typeface="Glacial Indifference"/>
                <a:ea typeface="Glacial Indifference"/>
                <a:cs typeface="Glacial Indifference"/>
              </a:rPr>
              <a:t>Make people proud.</a:t>
            </a:r>
          </a:p>
        </p:txBody>
      </p:sp>
      <p:sp>
        <p:nvSpPr>
          <p:cNvPr id="10" name="Choose the safe path.">
            <a:extLst xmlns:a="http://schemas.openxmlformats.org/drawingml/2006/main">
              <a:ext uri="{FF2B5EF4-FFF2-40B4-BE49-F238E27FC236}">
                <a16:creationId xmlns:a16="http://schemas.microsoft.com/office/drawing/2014/main" id="{AC2ADF47-9DE8-4D87-BD28-3E111B56F2CE}"/>
              </a:ext>
            </a:extLst>
          </p:cNvPr>
          <p:cNvSpPr>
            <a:spLocks xmlns:a="http://schemas.openxmlformats.org/drawingml/2006/main" noGrp="1"/>
          </p:cNvSpPr>
          <p:nvPr/>
        </p:nvSpPr>
        <p:spPr>
          <a:xfrm xmlns:a="http://schemas.openxmlformats.org/drawingml/2006/main">
            <a:off x="7296150" y="4448175"/>
            <a:ext cx="4191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D7A85B"/>
                </a:solidFill>
                <a:latin typeface="Glacial Indifference"/>
                <a:ea typeface="Glacial Indifference"/>
                <a:cs typeface="Glacial Indifference"/>
              </a:defRPr>
            </a:pPr>
            <a:r>
              <a:rPr sz="2400" b="0" i="0">
                <a:solidFill>
                  <a:srgbClr val="D7A85B"/>
                </a:solidFill>
                <a:latin typeface="Glacial Indifference"/>
                <a:ea typeface="Glacial Indifference"/>
                <a:cs typeface="Glacial Indifference"/>
              </a:rPr>
              <a:t>Choose the safe path.</a:t>
            </a:r>
          </a:p>
        </p:txBody>
      </p:sp>
      <p:sp>
        <p:nvSpPr>
          <p:cNvPr id="11" name="Parents. Teachers. Caregivers. Culture. Society.">
            <a:extLst xmlns:a="http://schemas.openxmlformats.org/drawingml/2006/main">
              <a:ext uri="{FF2B5EF4-FFF2-40B4-BE49-F238E27FC236}">
                <a16:creationId xmlns:a16="http://schemas.microsoft.com/office/drawing/2014/main" id="{8AF10ECA-26B0-4B72-92F4-3D99B703706E}"/>
              </a:ext>
            </a:extLst>
          </p:cNvPr>
          <p:cNvSpPr>
            <a:spLocks xmlns:a="http://schemas.openxmlformats.org/drawingml/2006/main" noGrp="1"/>
          </p:cNvSpPr>
          <p:nvPr/>
        </p:nvSpPr>
        <p:spPr>
          <a:xfrm xmlns:a="http://schemas.openxmlformats.org/drawingml/2006/main">
            <a:off x="704850" y="6029325"/>
            <a:ext cx="95250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00" b="0" i="0">
                <a:solidFill>
                  <a:srgbClr val="BFB19C"/>
                </a:solidFill>
                <a:latin typeface="Glacial Indifference"/>
                <a:ea typeface="Glacial Indifference"/>
                <a:cs typeface="Glacial Indifference"/>
              </a:defRPr>
            </a:pPr>
            <a:r>
              <a:rPr sz="1800" b="0" i="0">
                <a:solidFill>
                  <a:srgbClr val="BFB19C"/>
                </a:solidFill>
                <a:latin typeface="Glacial Indifference"/>
                <a:ea typeface="Glacial Indifference"/>
                <a:cs typeface="Glacial Indifference"/>
              </a:rPr>
              <a:t>Parents. Teachers. Caregivers. Culture. Society.</a:t>
            </a:r>
          </a:p>
        </p:txBody>
      </p:sp>
      <p:sp>
        <p:nvSpPr>
          <p:cNvPr id="12" name="04">
            <a:extLst xmlns:a="http://schemas.openxmlformats.org/drawingml/2006/main">
              <a:ext uri="{FF2B5EF4-FFF2-40B4-BE49-F238E27FC236}">
                <a16:creationId xmlns:a16="http://schemas.microsoft.com/office/drawing/2014/main" id="{C0725527-8B21-47F4-AB80-3808F4A51591}"/>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04</a:t>
            </a:r>
          </a:p>
        </p:txBody>
      </p:sp>
    </p:spTree>
    <p:extLst>
      <p:ext uri="{BB962C8B-B14F-4D97-AF65-F5344CB8AC3E}">
        <p14:creationId xmlns:p14="http://schemas.microsoft.com/office/powerpoint/2010/main" val="1844204210"/>
      </p:ext>
    </p:extLst>
  </p:cSld>
</p:sld>
</file>

<file path=ppt/slides/slide5.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sp>
        <p:nvSpPr>
          <p:cNvPr id="9" name="MAYBE YOU FOLLOWED IT EXACTLY">
            <a:extLst xmlns:a="http://schemas.openxmlformats.org/drawingml/2006/main">
              <a:ext uri="{FF2B5EF4-FFF2-40B4-BE49-F238E27FC236}">
                <a16:creationId xmlns:a16="http://schemas.microsoft.com/office/drawing/2014/main" id="{9A5E42C9-3B8C-4BBA-8AD7-FE44ABDCC94C}"/>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MAYBE YOU FOLLOWED IT EXACTLY</a:t>
            </a:r>
          </a:p>
        </p:txBody>
      </p:sp>
      <p:sp>
        <p:nvSpPr>
          <p:cNvPr id="2" name="FROM THE OUTSIDE">
            <a:extLst xmlns:a="http://schemas.openxmlformats.org/drawingml/2006/main">
              <a:ext uri="{FF2B5EF4-FFF2-40B4-BE49-F238E27FC236}">
                <a16:creationId xmlns:a16="http://schemas.microsoft.com/office/drawing/2014/main" id="{2A058110-0FB0-4747-93A8-66FF4971AF67}"/>
              </a:ext>
            </a:extLst>
          </p:cNvPr>
          <p:cNvSpPr>
            <a:spLocks xmlns:a="http://schemas.openxmlformats.org/drawingml/2006/main" noGrp="1"/>
          </p:cNvSpPr>
          <p:nvPr/>
        </p:nvSpPr>
        <p:spPr>
          <a:xfrm xmlns:a="http://schemas.openxmlformats.org/drawingml/2006/main">
            <a:off x="704850" y="1657350"/>
            <a:ext cx="4762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00" b="0" i="0">
                <a:solidFill>
                  <a:srgbClr val="BFB19C"/>
                </a:solidFill>
                <a:latin typeface="Glacial Indifference"/>
                <a:ea typeface="Glacial Indifference"/>
                <a:cs typeface="Glacial Indifference"/>
              </a:defRPr>
            </a:pPr>
            <a:r>
              <a:rPr sz="1500" b="0" i="0">
                <a:solidFill>
                  <a:srgbClr val="BFB19C"/>
                </a:solidFill>
                <a:latin typeface="Glacial Indifference"/>
                <a:ea typeface="Glacial Indifference"/>
                <a:cs typeface="Glacial Indifference"/>
              </a:rPr>
              <a:t>FROM THE OUTSIDE</a:t>
            </a:r>
          </a:p>
        </p:txBody>
      </p:sp>
      <p:sp>
        <p:nvSpPr>
          <p:cNvPr id="3" name="Immaculate">
            <a:extLst xmlns:a="http://schemas.openxmlformats.org/drawingml/2006/main">
              <a:ext uri="{FF2B5EF4-FFF2-40B4-BE49-F238E27FC236}">
                <a16:creationId xmlns:a16="http://schemas.microsoft.com/office/drawing/2014/main" id="{2F8F5E0C-E10B-4E24-A41B-6D65440895E5}"/>
              </a:ext>
            </a:extLst>
          </p:cNvPr>
          <p:cNvSpPr>
            <a:spLocks xmlns:a="http://schemas.openxmlformats.org/drawingml/2006/main" noGrp="1"/>
          </p:cNvSpPr>
          <p:nvPr/>
        </p:nvSpPr>
        <p:spPr>
          <a:xfrm xmlns:a="http://schemas.openxmlformats.org/drawingml/2006/main">
            <a:off x="628650" y="2076450"/>
            <a:ext cx="73342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425" b="0" i="0">
                <a:solidFill>
                  <a:srgbClr val="F1E4CE"/>
                </a:solidFill>
                <a:latin typeface="Didot"/>
                <a:ea typeface="Didot"/>
                <a:cs typeface="Didot"/>
              </a:defRPr>
            </a:pPr>
            <a:r>
              <a:rPr sz="7425" b="0" i="0">
                <a:solidFill>
                  <a:srgbClr val="F1E4CE"/>
                </a:solidFill>
                <a:latin typeface="Didot"/>
                <a:ea typeface="Didot"/>
                <a:cs typeface="Didot"/>
              </a:rPr>
              <a:t>Immaculate</a:t>
            </a:r>
          </a:p>
        </p:txBody>
      </p:sp>
      <p:sp>
        <p:nvSpPr>
          <p:cNvPr id="4" name="Successful. Responsible. Accomplished.">
            <a:extLst xmlns:a="http://schemas.openxmlformats.org/drawingml/2006/main">
              <a:ext uri="{FF2B5EF4-FFF2-40B4-BE49-F238E27FC236}">
                <a16:creationId xmlns:a16="http://schemas.microsoft.com/office/drawing/2014/main" id="{ED3ACF9E-2A37-4783-BD45-10FB7E400597}"/>
              </a:ext>
            </a:extLst>
          </p:cNvPr>
          <p:cNvSpPr>
            <a:spLocks xmlns:a="http://schemas.openxmlformats.org/drawingml/2006/main" noGrp="1"/>
          </p:cNvSpPr>
          <p:nvPr/>
        </p:nvSpPr>
        <p:spPr>
          <a:xfrm xmlns:a="http://schemas.openxmlformats.org/drawingml/2006/main">
            <a:off x="714375" y="3429000"/>
            <a:ext cx="63817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BFB19C"/>
                </a:solidFill>
                <a:latin typeface="Glacial Indifference"/>
                <a:ea typeface="Glacial Indifference"/>
                <a:cs typeface="Glacial Indifference"/>
              </a:defRPr>
            </a:pPr>
            <a:r>
              <a:rPr sz="2025" b="0" i="0">
                <a:solidFill>
                  <a:srgbClr val="BFB19C"/>
                </a:solidFill>
                <a:latin typeface="Glacial Indifference"/>
                <a:ea typeface="Glacial Indifference"/>
                <a:cs typeface="Glacial Indifference"/>
              </a:rPr>
              <a:t>Successful. Responsible. Accomplished.</a:t>
            </a:r>
          </a:p>
        </p:txBody>
      </p:sp>
      <p:sp>
        <p:nvSpPr>
          <p:cNvPr id="5" name="Color field">
            <a:extLst xmlns:a="http://schemas.openxmlformats.org/drawingml/2006/main">
              <a:ext uri="{FF2B5EF4-FFF2-40B4-BE49-F238E27FC236}">
                <a16:creationId xmlns:a16="http://schemas.microsoft.com/office/drawing/2014/main" id="{1A6F5FB1-66A1-4525-95EC-A344348AB7C0}"/>
              </a:ext>
            </a:extLst>
          </p:cNvPr>
          <p:cNvSpPr>
            <a:spLocks xmlns:a="http://schemas.openxmlformats.org/drawingml/2006/main" noGrp="1"/>
          </p:cNvSpPr>
          <p:nvPr/>
        </p:nvSpPr>
        <p:spPr>
          <a:xfrm xmlns:a="http://schemas.openxmlformats.org/drawingml/2006/main">
            <a:off x="695325" y="4352925"/>
            <a:ext cx="42291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FROM THE INSIDE">
            <a:extLst xmlns:a="http://schemas.openxmlformats.org/drawingml/2006/main">
              <a:ext uri="{FF2B5EF4-FFF2-40B4-BE49-F238E27FC236}">
                <a16:creationId xmlns:a16="http://schemas.microsoft.com/office/drawing/2014/main" id="{5D3B7CA2-8EAA-4B0C-A473-D99CEE32959F}"/>
              </a:ext>
            </a:extLst>
          </p:cNvPr>
          <p:cNvSpPr>
            <a:spLocks xmlns:a="http://schemas.openxmlformats.org/drawingml/2006/main" noGrp="1"/>
          </p:cNvSpPr>
          <p:nvPr/>
        </p:nvSpPr>
        <p:spPr>
          <a:xfrm xmlns:a="http://schemas.openxmlformats.org/drawingml/2006/main">
            <a:off x="6315075" y="3781425"/>
            <a:ext cx="45720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500" b="0" i="0">
                <a:solidFill>
                  <a:srgbClr val="D7A85B"/>
                </a:solidFill>
                <a:latin typeface="Glacial Indifference"/>
                <a:ea typeface="Glacial Indifference"/>
                <a:cs typeface="Glacial Indifference"/>
              </a:defRPr>
            </a:pPr>
            <a:r>
              <a:rPr sz="1500" b="0" i="0">
                <a:solidFill>
                  <a:srgbClr val="D7A85B"/>
                </a:solidFill>
                <a:latin typeface="Glacial Indifference"/>
                <a:ea typeface="Glacial Indifference"/>
                <a:cs typeface="Glacial Indifference"/>
              </a:rPr>
              <a:t>FROM THE INSIDE</a:t>
            </a:r>
          </a:p>
        </p:txBody>
      </p:sp>
      <p:sp>
        <p:nvSpPr>
          <p:cNvPr id="7" name="Something is missing">
            <a:extLst xmlns:a="http://schemas.openxmlformats.org/drawingml/2006/main">
              <a:ext uri="{FF2B5EF4-FFF2-40B4-BE49-F238E27FC236}">
                <a16:creationId xmlns:a16="http://schemas.microsoft.com/office/drawing/2014/main" id="{8BD9CA02-E661-47F2-AFC9-4F3B7DB30021}"/>
              </a:ext>
            </a:extLst>
          </p:cNvPr>
          <p:cNvSpPr>
            <a:spLocks xmlns:a="http://schemas.openxmlformats.org/drawingml/2006/main" noGrp="1"/>
          </p:cNvSpPr>
          <p:nvPr/>
        </p:nvSpPr>
        <p:spPr>
          <a:xfrm xmlns:a="http://schemas.openxmlformats.org/drawingml/2006/main">
            <a:off x="6267450" y="4143375"/>
            <a:ext cx="5191125" cy="1819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475" b="0" i="0">
                <a:solidFill>
                  <a:srgbClr val="D7A85B"/>
                </a:solidFill>
                <a:latin typeface="Didot"/>
                <a:ea typeface="Didot"/>
                <a:cs typeface="Didot"/>
              </a:defRPr>
            </a:pPr>
            <a:r>
              <a:rPr sz="5475" b="0" i="0">
                <a:solidFill>
                  <a:srgbClr val="D7A85B"/>
                </a:solidFill>
                <a:latin typeface="Didot"/>
                <a:ea typeface="Didot"/>
                <a:cs typeface="Didot"/>
              </a:rPr>
              <a:t>Something</a:t>
            </a:r>
          </a:p>
          <a:p xmlns:a="http://schemas.openxmlformats.org/drawingml/2006/main">
            <a:pPr algn="l">
              <a:defRPr sz="5475" b="0" i="0">
                <a:solidFill>
                  <a:srgbClr val="D7A85B"/>
                </a:solidFill>
                <a:latin typeface="Didot"/>
                <a:ea typeface="Didot"/>
                <a:cs typeface="Didot"/>
              </a:defRPr>
            </a:pPr>
            <a:r>
              <a:rPr sz="5475" b="0" i="0">
                <a:solidFill>
                  <a:srgbClr val="D7A85B"/>
                </a:solidFill>
                <a:latin typeface="Didot"/>
                <a:ea typeface="Didot"/>
                <a:cs typeface="Didot"/>
              </a:rPr>
              <a:t>is missing</a:t>
            </a:r>
          </a:p>
        </p:txBody>
      </p:sp>
      <p:sp>
        <p:nvSpPr>
          <p:cNvPr id="8" name="05">
            <a:extLst xmlns:a="http://schemas.openxmlformats.org/drawingml/2006/main">
              <a:ext uri="{FF2B5EF4-FFF2-40B4-BE49-F238E27FC236}">
                <a16:creationId xmlns:a16="http://schemas.microsoft.com/office/drawing/2014/main" id="{1C03AC66-EEF0-4564-9248-0ED9C232E167}"/>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05</a:t>
            </a:r>
          </a:p>
        </p:txBody>
      </p:sp>
    </p:spTree>
    <p:extLst>
      <p:ext uri="{BB962C8B-B14F-4D97-AF65-F5344CB8AC3E}">
        <p14:creationId xmlns:p14="http://schemas.microsoft.com/office/powerpoint/2010/main" val="1015684905"/>
      </p:ext>
    </p:extLst>
  </p:cSld>
</p:sld>
</file>

<file path=ppt/slides/slide6.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df9e089b2f444ea"/>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You followed the map where it promised to take you.">
            <a:extLst xmlns:a="http://schemas.openxmlformats.org/drawingml/2006/main">
              <a:ext uri="{FF2B5EF4-FFF2-40B4-BE49-F238E27FC236}">
                <a16:creationId xmlns:a16="http://schemas.microsoft.com/office/drawing/2014/main" id="{9DC08AC0-AEB3-419A-B1AD-A87394532E4C}"/>
              </a:ext>
            </a:extLst>
          </p:cNvPr>
          <p:cNvSpPr>
            <a:spLocks xmlns:a="http://schemas.openxmlformats.org/drawingml/2006/main" noGrp="1"/>
          </p:cNvSpPr>
          <p:nvPr/>
        </p:nvSpPr>
        <p:spPr>
          <a:xfrm xmlns:a="http://schemas.openxmlformats.org/drawingml/2006/main">
            <a:off x="704850" y="600075"/>
            <a:ext cx="107251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BFB19C"/>
                </a:solidFill>
                <a:latin typeface="Glacial Indifference"/>
                <a:ea typeface="Glacial Indifference"/>
                <a:cs typeface="Glacial Indifference"/>
              </a:defRPr>
            </a:pPr>
            <a:r>
              <a:rPr sz="2025" b="0" i="0">
                <a:solidFill>
                  <a:srgbClr val="BFB19C"/>
                </a:solidFill>
                <a:latin typeface="Glacial Indifference"/>
                <a:ea typeface="Glacial Indifference"/>
                <a:cs typeface="Glacial Indifference"/>
              </a:rPr>
              <a:t>You followed the map where it promised to take you.</a:t>
            </a:r>
          </a:p>
        </p:txBody>
      </p:sp>
      <p:sp>
        <p:nvSpPr>
          <p:cNvPr id="3" name="You arrived">
            <a:extLst xmlns:a="http://schemas.openxmlformats.org/drawingml/2006/main">
              <a:ext uri="{FF2B5EF4-FFF2-40B4-BE49-F238E27FC236}">
                <a16:creationId xmlns:a16="http://schemas.microsoft.com/office/drawing/2014/main" id="{9F5BCF63-2EF5-4C47-93D3-77EA141E42D3}"/>
              </a:ext>
            </a:extLst>
          </p:cNvPr>
          <p:cNvSpPr>
            <a:spLocks xmlns:a="http://schemas.openxmlformats.org/drawingml/2006/main" noGrp="1"/>
          </p:cNvSpPr>
          <p:nvPr/>
        </p:nvSpPr>
        <p:spPr>
          <a:xfrm xmlns:a="http://schemas.openxmlformats.org/drawingml/2006/main">
            <a:off x="638175" y="1676400"/>
            <a:ext cx="10763250" cy="1304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8400" b="0" i="0">
                <a:solidFill>
                  <a:srgbClr val="F1E4CE"/>
                </a:solidFill>
                <a:latin typeface="Didot"/>
                <a:ea typeface="Didot"/>
                <a:cs typeface="Didot"/>
              </a:defRPr>
            </a:pPr>
            <a:r>
              <a:rPr sz="8400" b="0" i="0">
                <a:solidFill>
                  <a:srgbClr val="F1E4CE"/>
                </a:solidFill>
                <a:latin typeface="Didot"/>
                <a:ea typeface="Didot"/>
                <a:cs typeface="Didot"/>
              </a:rPr>
              <a:t>You arrived</a:t>
            </a:r>
          </a:p>
        </p:txBody>
      </p:sp>
      <p:sp>
        <p:nvSpPr>
          <p:cNvPr id="4" name="And realized you never wanted to be there.">
            <a:extLst xmlns:a="http://schemas.openxmlformats.org/drawingml/2006/main">
              <a:ext uri="{FF2B5EF4-FFF2-40B4-BE49-F238E27FC236}">
                <a16:creationId xmlns:a16="http://schemas.microsoft.com/office/drawing/2014/main" id="{8B9D9031-AD4E-49BF-BB47-9357E05B2DBE}"/>
              </a:ext>
            </a:extLst>
          </p:cNvPr>
          <p:cNvSpPr>
            <a:spLocks xmlns:a="http://schemas.openxmlformats.org/drawingml/2006/main" noGrp="1"/>
          </p:cNvSpPr>
          <p:nvPr/>
        </p:nvSpPr>
        <p:spPr>
          <a:xfrm xmlns:a="http://schemas.openxmlformats.org/drawingml/2006/main">
            <a:off x="676275" y="3162300"/>
            <a:ext cx="10572750" cy="1771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475" b="0" i="0">
                <a:solidFill>
                  <a:srgbClr val="F1E4CE"/>
                </a:solidFill>
                <a:latin typeface="Didot"/>
                <a:ea typeface="Didot"/>
                <a:cs typeface="Didot"/>
              </a:defRPr>
            </a:pPr>
            <a:r>
              <a:rPr sz="5475" b="0" i="0">
                <a:solidFill>
                  <a:srgbClr val="F1E4CE"/>
                </a:solidFill>
                <a:latin typeface="Didot"/>
                <a:ea typeface="Didot"/>
                <a:cs typeface="Didot"/>
              </a:rPr>
              <a:t>And realized you never</a:t>
            </a:r>
          </a:p>
          <a:p xmlns:a="http://schemas.openxmlformats.org/drawingml/2006/main">
            <a:pPr algn="l">
              <a:defRPr sz="5475" b="0" i="0">
                <a:solidFill>
                  <a:srgbClr val="F1E4CE"/>
                </a:solidFill>
                <a:latin typeface="Didot"/>
                <a:ea typeface="Didot"/>
                <a:cs typeface="Didot"/>
              </a:defRPr>
            </a:pPr>
            <a:r>
              <a:rPr sz="5475" b="0" i="0">
                <a:solidFill>
                  <a:srgbClr val="F1E4CE"/>
                </a:solidFill>
                <a:latin typeface="Didot"/>
                <a:ea typeface="Didot"/>
                <a:cs typeface="Didot"/>
              </a:rPr>
              <a:t>wanted to be there.</a:t>
            </a:r>
          </a:p>
        </p:txBody>
      </p:sp>
      <p:sp>
        <p:nvSpPr>
          <p:cNvPr id="5" name="Color field">
            <a:extLst xmlns:a="http://schemas.openxmlformats.org/drawingml/2006/main">
              <a:ext uri="{FF2B5EF4-FFF2-40B4-BE49-F238E27FC236}">
                <a16:creationId xmlns:a16="http://schemas.microsoft.com/office/drawing/2014/main" id="{05619C11-E702-4DEF-B0A8-36D30B1FD68E}"/>
              </a:ext>
            </a:extLst>
          </p:cNvPr>
          <p:cNvSpPr>
            <a:spLocks xmlns:a="http://schemas.openxmlformats.org/drawingml/2006/main" noGrp="1"/>
          </p:cNvSpPr>
          <p:nvPr/>
        </p:nvSpPr>
        <p:spPr>
          <a:xfrm xmlns:a="http://schemas.openxmlformats.org/drawingml/2006/main">
            <a:off x="704850" y="5505450"/>
            <a:ext cx="9525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That is where your no comes in.">
            <a:extLst xmlns:a="http://schemas.openxmlformats.org/drawingml/2006/main">
              <a:ext uri="{FF2B5EF4-FFF2-40B4-BE49-F238E27FC236}">
                <a16:creationId xmlns:a16="http://schemas.microsoft.com/office/drawing/2014/main" id="{433CD319-DB29-4517-909E-2085A21AA18D}"/>
              </a:ext>
            </a:extLst>
          </p:cNvPr>
          <p:cNvSpPr>
            <a:spLocks xmlns:a="http://schemas.openxmlformats.org/drawingml/2006/main" noGrp="1"/>
          </p:cNvSpPr>
          <p:nvPr/>
        </p:nvSpPr>
        <p:spPr>
          <a:xfrm xmlns:a="http://schemas.openxmlformats.org/drawingml/2006/main">
            <a:off x="2028825" y="5372100"/>
            <a:ext cx="942022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775" b="0" i="0">
                <a:solidFill>
                  <a:srgbClr val="D7A85B"/>
                </a:solidFill>
                <a:latin typeface="Glacial Indifference"/>
                <a:ea typeface="Glacial Indifference"/>
                <a:cs typeface="Glacial Indifference"/>
              </a:defRPr>
            </a:pPr>
            <a:r>
              <a:rPr sz="2775" b="0" i="0">
                <a:solidFill>
                  <a:srgbClr val="D7A85B"/>
                </a:solidFill>
                <a:latin typeface="Glacial Indifference"/>
                <a:ea typeface="Glacial Indifference"/>
                <a:cs typeface="Glacial Indifference"/>
              </a:rPr>
              <a:t>That is where your no comes in.</a:t>
            </a:r>
          </a:p>
        </p:txBody>
      </p:sp>
      <p:sp>
        <p:nvSpPr>
          <p:cNvPr id="7" name="06">
            <a:extLst xmlns:a="http://schemas.openxmlformats.org/drawingml/2006/main">
              <a:ext uri="{FF2B5EF4-FFF2-40B4-BE49-F238E27FC236}">
                <a16:creationId xmlns:a16="http://schemas.microsoft.com/office/drawing/2014/main" id="{A396E5CB-F96F-4DF9-A2F2-0458487FB3CB}"/>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06</a:t>
            </a:r>
          </a:p>
        </p:txBody>
      </p:sp>
    </p:spTree>
    <p:extLst>
      <p:ext uri="{BB962C8B-B14F-4D97-AF65-F5344CB8AC3E}">
        <p14:creationId xmlns:p14="http://schemas.microsoft.com/office/powerpoint/2010/main" val="1254010167"/>
      </p:ext>
    </p:extLst>
  </p:cSld>
</p:sld>
</file>

<file path=ppt/slides/slide7.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sp>
        <p:nvSpPr>
          <p:cNvPr id="13" name="Your no">
            <a:extLst xmlns:a="http://schemas.openxmlformats.org/drawingml/2006/main">
              <a:ext uri="{FF2B5EF4-FFF2-40B4-BE49-F238E27FC236}">
                <a16:creationId xmlns:a16="http://schemas.microsoft.com/office/drawing/2014/main" id="{3B39FFCF-673A-4EC4-A9D3-0C49BC30D231}"/>
              </a:ext>
            </a:extLst>
          </p:cNvPr>
          <p:cNvSpPr>
            <a:spLocks xmlns:a="http://schemas.openxmlformats.org/drawingml/2006/main" noGrp="1"/>
          </p:cNvSpPr>
          <p:nvPr/>
        </p:nvSpPr>
        <p:spPr>
          <a:xfrm xmlns:a="http://schemas.openxmlformats.org/drawingml/2006/main">
            <a:off x="619125" y="1133475"/>
            <a:ext cx="4000500" cy="2800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300" b="0" i="0">
                <a:solidFill>
                  <a:srgbClr val="D7A85B"/>
                </a:solidFill>
                <a:latin typeface="Didot"/>
                <a:ea typeface="Didot"/>
                <a:cs typeface="Didot"/>
              </a:defRPr>
            </a:pPr>
            <a:r>
              <a:rPr sz="9300" b="0" i="0">
                <a:solidFill>
                  <a:srgbClr val="D7A85B"/>
                </a:solidFill>
                <a:latin typeface="Didot"/>
                <a:ea typeface="Didot"/>
                <a:cs typeface="Didot"/>
              </a:rPr>
              <a:t>Your</a:t>
            </a:r>
          </a:p>
          <a:p xmlns:a="http://schemas.openxmlformats.org/drawingml/2006/main">
            <a:pPr algn="l">
              <a:defRPr sz="9300" b="0" i="0">
                <a:solidFill>
                  <a:srgbClr val="D7A85B"/>
                </a:solidFill>
                <a:latin typeface="Didot"/>
                <a:ea typeface="Didot"/>
                <a:cs typeface="Didot"/>
              </a:defRPr>
            </a:pPr>
            <a:r>
              <a:rPr sz="9300" b="0" i="0">
                <a:solidFill>
                  <a:srgbClr val="D7A85B"/>
                </a:solidFill>
                <a:latin typeface="Didot"/>
                <a:ea typeface="Didot"/>
                <a:cs typeface="Didot"/>
              </a:rPr>
              <a:t>no</a:t>
            </a:r>
          </a:p>
        </p:txBody>
      </p:sp>
      <p:sp>
        <p:nvSpPr>
          <p:cNvPr id="2" name="What are you no longer willing to accept?">
            <a:extLst xmlns:a="http://schemas.openxmlformats.org/drawingml/2006/main">
              <a:ext uri="{FF2B5EF4-FFF2-40B4-BE49-F238E27FC236}">
                <a16:creationId xmlns:a16="http://schemas.microsoft.com/office/drawing/2014/main" id="{76A61424-3BBE-4EDF-987F-07CA2F516FDC}"/>
              </a:ext>
            </a:extLst>
          </p:cNvPr>
          <p:cNvSpPr>
            <a:spLocks xmlns:a="http://schemas.openxmlformats.org/drawingml/2006/main" noGrp="1"/>
          </p:cNvSpPr>
          <p:nvPr/>
        </p:nvSpPr>
        <p:spPr>
          <a:xfrm xmlns:a="http://schemas.openxmlformats.org/drawingml/2006/main">
            <a:off x="714375" y="4638675"/>
            <a:ext cx="39243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75" b="0" i="0">
                <a:solidFill>
                  <a:srgbClr val="BFB19C"/>
                </a:solidFill>
                <a:latin typeface="Glacial Indifference"/>
                <a:ea typeface="Glacial Indifference"/>
                <a:cs typeface="Glacial Indifference"/>
              </a:defRPr>
            </a:pPr>
            <a:r>
              <a:rPr sz="2175" b="0" i="0">
                <a:solidFill>
                  <a:srgbClr val="BFB19C"/>
                </a:solidFill>
                <a:latin typeface="Glacial Indifference"/>
                <a:ea typeface="Glacial Indifference"/>
                <a:cs typeface="Glacial Indifference"/>
              </a:rPr>
              <a:t>What are you no longer</a:t>
            </a:r>
          </a:p>
          <a:p xmlns:a="http://schemas.openxmlformats.org/drawingml/2006/main">
            <a:pPr algn="l">
              <a:defRPr sz="2175" b="0" i="0">
                <a:solidFill>
                  <a:srgbClr val="BFB19C"/>
                </a:solidFill>
                <a:latin typeface="Glacial Indifference"/>
                <a:ea typeface="Glacial Indifference"/>
                <a:cs typeface="Glacial Indifference"/>
              </a:defRPr>
            </a:pPr>
            <a:r>
              <a:rPr sz="2175" b="0" i="0">
                <a:solidFill>
                  <a:srgbClr val="BFB19C"/>
                </a:solidFill>
                <a:latin typeface="Glacial Indifference"/>
                <a:ea typeface="Glacial Indifference"/>
                <a:cs typeface="Glacial Indifference"/>
              </a:rPr>
              <a:t>willing to accept?</a:t>
            </a:r>
          </a:p>
        </p:txBody>
      </p:sp>
      <p:sp>
        <p:nvSpPr>
          <p:cNvPr id="3" name="A life that feels empty.">
            <a:extLst xmlns:a="http://schemas.openxmlformats.org/drawingml/2006/main">
              <a:ext uri="{FF2B5EF4-FFF2-40B4-BE49-F238E27FC236}">
                <a16:creationId xmlns:a16="http://schemas.microsoft.com/office/drawing/2014/main" id="{6AB03925-CF3F-42DB-9B7A-6E00438F8FDD}"/>
              </a:ext>
            </a:extLst>
          </p:cNvPr>
          <p:cNvSpPr>
            <a:spLocks xmlns:a="http://schemas.openxmlformats.org/drawingml/2006/main" noGrp="1"/>
          </p:cNvSpPr>
          <p:nvPr/>
        </p:nvSpPr>
        <p:spPr>
          <a:xfrm xmlns:a="http://schemas.openxmlformats.org/drawingml/2006/main">
            <a:off x="5276850" y="1000125"/>
            <a:ext cx="6238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A life that feels empty.</a:t>
            </a:r>
          </a:p>
        </p:txBody>
      </p:sp>
      <p:sp>
        <p:nvSpPr>
          <p:cNvPr id="4" name="Color field">
            <a:extLst xmlns:a="http://schemas.openxmlformats.org/drawingml/2006/main">
              <a:ext uri="{FF2B5EF4-FFF2-40B4-BE49-F238E27FC236}">
                <a16:creationId xmlns:a16="http://schemas.microsoft.com/office/drawing/2014/main" id="{AD41E9FA-E9A8-46E9-A184-016694B23EE3}"/>
              </a:ext>
            </a:extLst>
          </p:cNvPr>
          <p:cNvSpPr>
            <a:spLocks xmlns:a="http://schemas.openxmlformats.org/drawingml/2006/main" noGrp="1"/>
          </p:cNvSpPr>
          <p:nvPr/>
        </p:nvSpPr>
        <p:spPr>
          <a:xfrm xmlns:a="http://schemas.openxmlformats.org/drawingml/2006/main">
            <a:off x="5276850" y="1685925"/>
            <a:ext cx="6229350" cy="11430"/>
          </a:xfrm>
          <a:prstGeom xmlns:a="http://schemas.openxmlformats.org/drawingml/2006/main" prst="rect">
            <a:avLst/>
          </a:prstGeom>
          <a:solidFill xmlns:a="http://schemas.openxmlformats.org/drawingml/2006/main">
            <a:srgbClr val="3B2C20"/>
          </a:solidFill>
          <a:ln xmlns:a="http://schemas.openxmlformats.org/drawingml/2006/main" w="0">
            <a:noFill/>
          </a:ln>
        </p:spPr>
      </p:sp>
      <p:sp>
        <p:nvSpPr>
          <p:cNvPr id="5" name="Pretending to be someone you never were.">
            <a:extLst xmlns:a="http://schemas.openxmlformats.org/drawingml/2006/main">
              <a:ext uri="{FF2B5EF4-FFF2-40B4-BE49-F238E27FC236}">
                <a16:creationId xmlns:a16="http://schemas.microsoft.com/office/drawing/2014/main" id="{A45948DD-BFB7-4C7E-9BA0-327E301589BD}"/>
              </a:ext>
            </a:extLst>
          </p:cNvPr>
          <p:cNvSpPr>
            <a:spLocks xmlns:a="http://schemas.openxmlformats.org/drawingml/2006/main" noGrp="1"/>
          </p:cNvSpPr>
          <p:nvPr/>
        </p:nvSpPr>
        <p:spPr>
          <a:xfrm xmlns:a="http://schemas.openxmlformats.org/drawingml/2006/main">
            <a:off x="5276850" y="1847850"/>
            <a:ext cx="6238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Pretending to be someone</a:t>
            </a:r>
          </a:p>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never were.</a:t>
            </a:r>
          </a:p>
        </p:txBody>
      </p:sp>
      <p:sp>
        <p:nvSpPr>
          <p:cNvPr id="6" name="Color field">
            <a:extLst xmlns:a="http://schemas.openxmlformats.org/drawingml/2006/main">
              <a:ext uri="{FF2B5EF4-FFF2-40B4-BE49-F238E27FC236}">
                <a16:creationId xmlns:a16="http://schemas.microsoft.com/office/drawing/2014/main" id="{8A856623-D385-4F11-8203-15CDAB973604}"/>
              </a:ext>
            </a:extLst>
          </p:cNvPr>
          <p:cNvSpPr>
            <a:spLocks xmlns:a="http://schemas.openxmlformats.org/drawingml/2006/main" noGrp="1"/>
          </p:cNvSpPr>
          <p:nvPr/>
        </p:nvSpPr>
        <p:spPr>
          <a:xfrm xmlns:a="http://schemas.openxmlformats.org/drawingml/2006/main">
            <a:off x="5276850" y="2771775"/>
            <a:ext cx="6229350" cy="11430"/>
          </a:xfrm>
          <a:prstGeom xmlns:a="http://schemas.openxmlformats.org/drawingml/2006/main" prst="rect">
            <a:avLst/>
          </a:prstGeom>
          <a:solidFill xmlns:a="http://schemas.openxmlformats.org/drawingml/2006/main">
            <a:srgbClr val="3B2C20"/>
          </a:solidFill>
          <a:ln xmlns:a="http://schemas.openxmlformats.org/drawingml/2006/main" w="0">
            <a:noFill/>
          </a:ln>
        </p:spPr>
      </p:sp>
      <p:sp>
        <p:nvSpPr>
          <p:cNvPr id="7" name="Relationships that require you to abandon yourself.">
            <a:extLst xmlns:a="http://schemas.openxmlformats.org/drawingml/2006/main">
              <a:ext uri="{FF2B5EF4-FFF2-40B4-BE49-F238E27FC236}">
                <a16:creationId xmlns:a16="http://schemas.microsoft.com/office/drawing/2014/main" id="{D6B155CE-BF59-48C8-8438-E217F636A367}"/>
              </a:ext>
            </a:extLst>
          </p:cNvPr>
          <p:cNvSpPr>
            <a:spLocks xmlns:a="http://schemas.openxmlformats.org/drawingml/2006/main" noGrp="1"/>
          </p:cNvSpPr>
          <p:nvPr/>
        </p:nvSpPr>
        <p:spPr>
          <a:xfrm xmlns:a="http://schemas.openxmlformats.org/drawingml/2006/main">
            <a:off x="5276850" y="2933700"/>
            <a:ext cx="6238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Relationships that require</a:t>
            </a:r>
          </a:p>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to abandon yourself.</a:t>
            </a:r>
          </a:p>
        </p:txBody>
      </p:sp>
      <p:sp>
        <p:nvSpPr>
          <p:cNvPr id="8" name="Color field">
            <a:extLst xmlns:a="http://schemas.openxmlformats.org/drawingml/2006/main">
              <a:ext uri="{FF2B5EF4-FFF2-40B4-BE49-F238E27FC236}">
                <a16:creationId xmlns:a16="http://schemas.microsoft.com/office/drawing/2014/main" id="{9F7E099E-8679-479D-929F-A271BA53F11F}"/>
              </a:ext>
            </a:extLst>
          </p:cNvPr>
          <p:cNvSpPr>
            <a:spLocks xmlns:a="http://schemas.openxmlformats.org/drawingml/2006/main" noGrp="1"/>
          </p:cNvSpPr>
          <p:nvPr/>
        </p:nvSpPr>
        <p:spPr>
          <a:xfrm xmlns:a="http://schemas.openxmlformats.org/drawingml/2006/main">
            <a:off x="5276850" y="3867150"/>
            <a:ext cx="6229350" cy="11430"/>
          </a:xfrm>
          <a:prstGeom xmlns:a="http://schemas.openxmlformats.org/drawingml/2006/main" prst="rect">
            <a:avLst/>
          </a:prstGeom>
          <a:solidFill xmlns:a="http://schemas.openxmlformats.org/drawingml/2006/main">
            <a:srgbClr val="3B2C20"/>
          </a:solidFill>
          <a:ln xmlns:a="http://schemas.openxmlformats.org/drawingml/2006/main" w="0">
            <a:noFill/>
          </a:ln>
        </p:spPr>
      </p:sp>
      <p:sp>
        <p:nvSpPr>
          <p:cNvPr id="9" name="Success that leaves you exhausted.">
            <a:extLst xmlns:a="http://schemas.openxmlformats.org/drawingml/2006/main">
              <a:ext uri="{FF2B5EF4-FFF2-40B4-BE49-F238E27FC236}">
                <a16:creationId xmlns:a16="http://schemas.microsoft.com/office/drawing/2014/main" id="{05232643-7556-4A84-8EC1-B2D324ED5883}"/>
              </a:ext>
            </a:extLst>
          </p:cNvPr>
          <p:cNvSpPr>
            <a:spLocks xmlns:a="http://schemas.openxmlformats.org/drawingml/2006/main" noGrp="1"/>
          </p:cNvSpPr>
          <p:nvPr/>
        </p:nvSpPr>
        <p:spPr>
          <a:xfrm xmlns:a="http://schemas.openxmlformats.org/drawingml/2006/main">
            <a:off x="5276850" y="4029075"/>
            <a:ext cx="6238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Success that leaves you exhausted.</a:t>
            </a:r>
          </a:p>
        </p:txBody>
      </p:sp>
      <p:sp>
        <p:nvSpPr>
          <p:cNvPr id="10" name="Color field">
            <a:extLst xmlns:a="http://schemas.openxmlformats.org/drawingml/2006/main">
              <a:ext uri="{FF2B5EF4-FFF2-40B4-BE49-F238E27FC236}">
                <a16:creationId xmlns:a16="http://schemas.microsoft.com/office/drawing/2014/main" id="{0C8301A6-6DAD-433D-9297-C4CD0158A7A8}"/>
              </a:ext>
            </a:extLst>
          </p:cNvPr>
          <p:cNvSpPr>
            <a:spLocks xmlns:a="http://schemas.openxmlformats.org/drawingml/2006/main" noGrp="1"/>
          </p:cNvSpPr>
          <p:nvPr/>
        </p:nvSpPr>
        <p:spPr>
          <a:xfrm xmlns:a="http://schemas.openxmlformats.org/drawingml/2006/main">
            <a:off x="5276850" y="4714875"/>
            <a:ext cx="6229350" cy="11430"/>
          </a:xfrm>
          <a:prstGeom xmlns:a="http://schemas.openxmlformats.org/drawingml/2006/main" prst="rect">
            <a:avLst/>
          </a:prstGeom>
          <a:solidFill xmlns:a="http://schemas.openxmlformats.org/drawingml/2006/main">
            <a:srgbClr val="3B2C20"/>
          </a:solidFill>
          <a:ln xmlns:a="http://schemas.openxmlformats.org/drawingml/2006/main" w="0">
            <a:noFill/>
          </a:ln>
        </p:spPr>
      </p:sp>
      <p:sp>
        <p:nvSpPr>
          <p:cNvPr id="11" name="Sacrificing your aliveness for approval or belonging.">
            <a:extLst xmlns:a="http://schemas.openxmlformats.org/drawingml/2006/main">
              <a:ext uri="{FF2B5EF4-FFF2-40B4-BE49-F238E27FC236}">
                <a16:creationId xmlns:a16="http://schemas.microsoft.com/office/drawing/2014/main" id="{0B4E828A-E585-4207-A994-0D500FA75B97}"/>
              </a:ext>
            </a:extLst>
          </p:cNvPr>
          <p:cNvSpPr>
            <a:spLocks xmlns:a="http://schemas.openxmlformats.org/drawingml/2006/main" noGrp="1"/>
          </p:cNvSpPr>
          <p:nvPr/>
        </p:nvSpPr>
        <p:spPr>
          <a:xfrm xmlns:a="http://schemas.openxmlformats.org/drawingml/2006/main">
            <a:off x="5276850" y="4876800"/>
            <a:ext cx="6238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Sacrificing your aliveness</a:t>
            </a:r>
          </a:p>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for approval or belonging.</a:t>
            </a:r>
          </a:p>
        </p:txBody>
      </p:sp>
      <p:sp>
        <p:nvSpPr>
          <p:cNvPr id="12" name="07">
            <a:extLst xmlns:a="http://schemas.openxmlformats.org/drawingml/2006/main">
              <a:ext uri="{FF2B5EF4-FFF2-40B4-BE49-F238E27FC236}">
                <a16:creationId xmlns:a16="http://schemas.microsoft.com/office/drawing/2014/main" id="{3FB272AA-F71F-46A2-9585-87FC54F5E41F}"/>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07</a:t>
            </a:r>
          </a:p>
        </p:txBody>
      </p:sp>
    </p:spTree>
    <p:extLst>
      <p:ext uri="{BB962C8B-B14F-4D97-AF65-F5344CB8AC3E}">
        <p14:creationId xmlns:p14="http://schemas.microsoft.com/office/powerpoint/2010/main" val="387255490"/>
      </p:ext>
    </p:extLst>
  </p:cSld>
</p:sld>
</file>

<file path=ppt/slides/slide8.xml><?xml version="1.0" encoding="utf-8"?>
<p:sld xmlns:p="http://schemas.openxmlformats.org/presentationml/2006/main">
  <p:cSld>
    <p:bg>
      <p:bgPr>
        <a:solidFill xmlns:a="http://schemas.openxmlformats.org/drawingml/2006/main">
          <a:srgbClr val="3B2C20"/>
        </a:solidFill>
      </p:bgPr>
    </p:bg>
    <p:spTree>
      <p:nvGrpSpPr>
        <p:cNvPr id="1" name=""/>
        <p:cNvGrpSpPr/>
        <p:nvPr/>
      </p:nvGrpSpPr>
      <p:grpSpPr>
        <a:xfrm xmlns:a="http://schemas.openxmlformats.org/drawingml/2006/main"/>
      </p:grpSpPr>
      <p:sp>
        <p:nvSpPr>
          <p:cNvPr id="17" name="A MOMENT TO WRITE">
            <a:extLst xmlns:a="http://schemas.openxmlformats.org/drawingml/2006/main">
              <a:ext uri="{FF2B5EF4-FFF2-40B4-BE49-F238E27FC236}">
                <a16:creationId xmlns:a16="http://schemas.microsoft.com/office/drawing/2014/main" id="{1340A78E-D6CF-4CAF-9513-FEEDC78C2581}"/>
              </a:ext>
            </a:extLst>
          </p:cNvPr>
          <p:cNvSpPr>
            <a:spLocks xmlns:a="http://schemas.openxmlformats.org/drawingml/2006/main" noGrp="1"/>
          </p:cNvSpPr>
          <p:nvPr/>
        </p:nvSpPr>
        <p:spPr>
          <a:xfrm xmlns:a="http://schemas.openxmlformats.org/drawingml/2006/main">
            <a:off x="695325"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A MOMENT TO WRITE</a:t>
            </a:r>
          </a:p>
        </p:txBody>
      </p:sp>
      <p:sp>
        <p:nvSpPr>
          <p:cNvPr id="2" name="Name your no">
            <a:extLst xmlns:a="http://schemas.openxmlformats.org/drawingml/2006/main">
              <a:ext uri="{FF2B5EF4-FFF2-40B4-BE49-F238E27FC236}">
                <a16:creationId xmlns:a16="http://schemas.microsoft.com/office/drawing/2014/main" id="{2A690983-AE9A-4F63-97FB-8CA40739CD7E}"/>
              </a:ext>
            </a:extLst>
          </p:cNvPr>
          <p:cNvSpPr>
            <a:spLocks xmlns:a="http://schemas.openxmlformats.org/drawingml/2006/main" noGrp="1"/>
          </p:cNvSpPr>
          <p:nvPr/>
        </p:nvSpPr>
        <p:spPr>
          <a:xfrm xmlns:a="http://schemas.openxmlformats.org/drawingml/2006/main">
            <a:off x="657225" y="1323975"/>
            <a:ext cx="4286250" cy="2266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Name</a:t>
            </a:r>
          </a:p>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your no</a:t>
            </a:r>
          </a:p>
        </p:txBody>
      </p:sp>
      <p:sp>
        <p:nvSpPr>
          <p:cNvPr id="3" name="Say it out loud. Write it down. Let your body hear you choos">
            <a:extLst xmlns:a="http://schemas.openxmlformats.org/drawingml/2006/main">
              <a:ext uri="{FF2B5EF4-FFF2-40B4-BE49-F238E27FC236}">
                <a16:creationId xmlns:a16="http://schemas.microsoft.com/office/drawing/2014/main" id="{628EF94C-3B7F-4C32-968E-2EA33DC20C00}"/>
              </a:ext>
            </a:extLst>
          </p:cNvPr>
          <p:cNvSpPr>
            <a:spLocks xmlns:a="http://schemas.openxmlformats.org/drawingml/2006/main" noGrp="1"/>
          </p:cNvSpPr>
          <p:nvPr/>
        </p:nvSpPr>
        <p:spPr>
          <a:xfrm xmlns:a="http://schemas.openxmlformats.org/drawingml/2006/main">
            <a:off x="704850" y="4600575"/>
            <a:ext cx="409575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950" b="0" i="0">
                <a:solidFill>
                  <a:srgbClr val="F1E4CE"/>
                </a:solidFill>
                <a:latin typeface="Glacial Indifference"/>
                <a:ea typeface="Glacial Indifference"/>
                <a:cs typeface="Glacial Indifference"/>
              </a:defRPr>
            </a:pPr>
            <a:r>
              <a:rPr sz="1950" b="0" i="0">
                <a:solidFill>
                  <a:srgbClr val="F1E4CE"/>
                </a:solidFill>
                <a:latin typeface="Glacial Indifference"/>
                <a:ea typeface="Glacial Indifference"/>
                <a:cs typeface="Glacial Indifference"/>
              </a:rPr>
              <a:t>Say it out loud.</a:t>
            </a:r>
          </a:p>
          <a:p xmlns:a="http://schemas.openxmlformats.org/drawingml/2006/main">
            <a:pPr algn="l">
              <a:defRPr sz="1950" b="0" i="0">
                <a:solidFill>
                  <a:srgbClr val="F1E4CE"/>
                </a:solidFill>
                <a:latin typeface="Glacial Indifference"/>
                <a:ea typeface="Glacial Indifference"/>
                <a:cs typeface="Glacial Indifference"/>
              </a:defRPr>
            </a:pPr>
            <a:r>
              <a:rPr sz="1950" b="0" i="0">
                <a:solidFill>
                  <a:srgbClr val="F1E4CE"/>
                </a:solidFill>
                <a:latin typeface="Glacial Indifference"/>
                <a:ea typeface="Glacial Indifference"/>
                <a:cs typeface="Glacial Indifference"/>
              </a:rPr>
              <a:t>Write it down.</a:t>
            </a:r>
          </a:p>
          <a:p xmlns:a="http://schemas.openxmlformats.org/drawingml/2006/main">
            <a:pPr algn="l">
              <a:defRPr sz="1950" b="0" i="0">
                <a:solidFill>
                  <a:srgbClr val="F1E4CE"/>
                </a:solidFill>
                <a:latin typeface="Glacial Indifference"/>
                <a:ea typeface="Glacial Indifference"/>
                <a:cs typeface="Glacial Indifference"/>
              </a:defRPr>
            </a:pPr>
            <a:r>
              <a:rPr sz="1950" b="0" i="0">
                <a:solidFill>
                  <a:srgbClr val="F1E4CE"/>
                </a:solidFill>
                <a:latin typeface="Glacial Indifference"/>
                <a:ea typeface="Glacial Indifference"/>
                <a:cs typeface="Glacial Indifference"/>
              </a:rPr>
              <a:t>Let your body hear you choose it.</a:t>
            </a:r>
          </a:p>
        </p:txBody>
      </p:sp>
      <p:sp>
        <p:nvSpPr>
          <p:cNvPr id="4" name="Color field">
            <a:extLst xmlns:a="http://schemas.openxmlformats.org/drawingml/2006/main">
              <a:ext uri="{FF2B5EF4-FFF2-40B4-BE49-F238E27FC236}">
                <a16:creationId xmlns:a16="http://schemas.microsoft.com/office/drawing/2014/main" id="{B40E87A3-0C42-4405-9381-23BF4F764CEE}"/>
              </a:ext>
            </a:extLst>
          </p:cNvPr>
          <p:cNvSpPr>
            <a:spLocks xmlns:a="http://schemas.openxmlformats.org/drawingml/2006/main" noGrp="1"/>
          </p:cNvSpPr>
          <p:nvPr/>
        </p:nvSpPr>
        <p:spPr>
          <a:xfrm xmlns:a="http://schemas.openxmlformats.org/drawingml/2006/main">
            <a:off x="5219700" y="1352550"/>
            <a:ext cx="11430" cy="4314825"/>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01">
            <a:extLst xmlns:a="http://schemas.openxmlformats.org/drawingml/2006/main">
              <a:ext uri="{FF2B5EF4-FFF2-40B4-BE49-F238E27FC236}">
                <a16:creationId xmlns:a16="http://schemas.microsoft.com/office/drawing/2014/main" id="{6E7C82AE-5684-4F10-A447-87D46EB8961F}"/>
              </a:ext>
            </a:extLst>
          </p:cNvPr>
          <p:cNvSpPr>
            <a:spLocks xmlns:a="http://schemas.openxmlformats.org/drawingml/2006/main" noGrp="1"/>
          </p:cNvSpPr>
          <p:nvPr/>
        </p:nvSpPr>
        <p:spPr>
          <a:xfrm xmlns:a="http://schemas.openxmlformats.org/drawingml/2006/main">
            <a:off x="5676900" y="1476375"/>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01</a:t>
            </a:r>
          </a:p>
        </p:txBody>
      </p:sp>
      <p:sp>
        <p:nvSpPr>
          <p:cNvPr id="6" name="I am no longer available for…">
            <a:extLst xmlns:a="http://schemas.openxmlformats.org/drawingml/2006/main">
              <a:ext uri="{FF2B5EF4-FFF2-40B4-BE49-F238E27FC236}">
                <a16:creationId xmlns:a16="http://schemas.microsoft.com/office/drawing/2014/main" id="{D76A82BD-2E8E-4FD5-AA26-19C993FD5A44}"/>
              </a:ext>
            </a:extLst>
          </p:cNvPr>
          <p:cNvSpPr>
            <a:spLocks xmlns:a="http://schemas.openxmlformats.org/drawingml/2006/main" noGrp="1"/>
          </p:cNvSpPr>
          <p:nvPr/>
        </p:nvSpPr>
        <p:spPr>
          <a:xfrm xmlns:a="http://schemas.openxmlformats.org/drawingml/2006/main">
            <a:off x="6305550" y="1419225"/>
            <a:ext cx="52959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000" b="0" i="0">
                <a:solidFill>
                  <a:srgbClr val="F1E4CE"/>
                </a:solidFill>
                <a:latin typeface="Didot"/>
                <a:ea typeface="Didot"/>
                <a:cs typeface="Didot"/>
              </a:defRPr>
            </a:pPr>
            <a:r>
              <a:rPr sz="3000" b="0" i="0">
                <a:solidFill>
                  <a:srgbClr val="F1E4CE"/>
                </a:solidFill>
                <a:latin typeface="Didot"/>
                <a:ea typeface="Didot"/>
                <a:cs typeface="Didot"/>
              </a:rPr>
              <a:t>I am no longer</a:t>
            </a:r>
          </a:p>
          <a:p xmlns:a="http://schemas.openxmlformats.org/drawingml/2006/main">
            <a:pPr algn="l">
              <a:defRPr sz="3000" b="0" i="0">
                <a:solidFill>
                  <a:srgbClr val="F1E4CE"/>
                </a:solidFill>
                <a:latin typeface="Didot"/>
                <a:ea typeface="Didot"/>
                <a:cs typeface="Didot"/>
              </a:defRPr>
            </a:pPr>
            <a:r>
              <a:rPr sz="3000" b="0" i="0">
                <a:solidFill>
                  <a:srgbClr val="F1E4CE"/>
                </a:solidFill>
                <a:latin typeface="Didot"/>
                <a:ea typeface="Didot"/>
                <a:cs typeface="Didot"/>
              </a:rPr>
              <a:t>available for…</a:t>
            </a:r>
          </a:p>
        </p:txBody>
      </p:sp>
      <p:sp>
        <p:nvSpPr>
          <p:cNvPr id="7" name="02">
            <a:extLst xmlns:a="http://schemas.openxmlformats.org/drawingml/2006/main">
              <a:ext uri="{FF2B5EF4-FFF2-40B4-BE49-F238E27FC236}">
                <a16:creationId xmlns:a16="http://schemas.microsoft.com/office/drawing/2014/main" id="{6DB642FF-A951-42AD-86F8-FF4B05D0128C}"/>
              </a:ext>
            </a:extLst>
          </p:cNvPr>
          <p:cNvSpPr>
            <a:spLocks xmlns:a="http://schemas.openxmlformats.org/drawingml/2006/main" noGrp="1"/>
          </p:cNvSpPr>
          <p:nvPr/>
        </p:nvSpPr>
        <p:spPr>
          <a:xfrm xmlns:a="http://schemas.openxmlformats.org/drawingml/2006/main">
            <a:off x="5676900" y="2933700"/>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02</a:t>
            </a:r>
          </a:p>
        </p:txBody>
      </p:sp>
      <p:sp>
        <p:nvSpPr>
          <p:cNvPr id="8" name="I no longer believe…">
            <a:extLst xmlns:a="http://schemas.openxmlformats.org/drawingml/2006/main">
              <a:ext uri="{FF2B5EF4-FFF2-40B4-BE49-F238E27FC236}">
                <a16:creationId xmlns:a16="http://schemas.microsoft.com/office/drawing/2014/main" id="{24967402-9513-4D19-8F34-BB7D13C39D23}"/>
              </a:ext>
            </a:extLst>
          </p:cNvPr>
          <p:cNvSpPr>
            <a:spLocks xmlns:a="http://schemas.openxmlformats.org/drawingml/2006/main" noGrp="1"/>
          </p:cNvSpPr>
          <p:nvPr/>
        </p:nvSpPr>
        <p:spPr>
          <a:xfrm xmlns:a="http://schemas.openxmlformats.org/drawingml/2006/main">
            <a:off x="6305550" y="2876550"/>
            <a:ext cx="52959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075" b="0" i="0">
                <a:solidFill>
                  <a:srgbClr val="F1E4CE"/>
                </a:solidFill>
                <a:latin typeface="Didot"/>
                <a:ea typeface="Didot"/>
                <a:cs typeface="Didot"/>
              </a:defRPr>
            </a:pPr>
            <a:r>
              <a:rPr sz="3075" b="0" i="0">
                <a:solidFill>
                  <a:srgbClr val="F1E4CE"/>
                </a:solidFill>
                <a:latin typeface="Didot"/>
                <a:ea typeface="Didot"/>
                <a:cs typeface="Didot"/>
              </a:rPr>
              <a:t>I no longer believe…</a:t>
            </a:r>
          </a:p>
        </p:txBody>
      </p:sp>
      <p:sp>
        <p:nvSpPr>
          <p:cNvPr id="9" name="03">
            <a:extLst xmlns:a="http://schemas.openxmlformats.org/drawingml/2006/main">
              <a:ext uri="{FF2B5EF4-FFF2-40B4-BE49-F238E27FC236}">
                <a16:creationId xmlns:a16="http://schemas.microsoft.com/office/drawing/2014/main" id="{174E6F4B-DAC5-4EDF-AAE6-D816D6F24123}"/>
              </a:ext>
            </a:extLst>
          </p:cNvPr>
          <p:cNvSpPr>
            <a:spLocks xmlns:a="http://schemas.openxmlformats.org/drawingml/2006/main" noGrp="1"/>
          </p:cNvSpPr>
          <p:nvPr/>
        </p:nvSpPr>
        <p:spPr>
          <a:xfrm xmlns:a="http://schemas.openxmlformats.org/drawingml/2006/main">
            <a:off x="5676900" y="3962400"/>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03</a:t>
            </a:r>
          </a:p>
        </p:txBody>
      </p:sp>
      <p:sp>
        <p:nvSpPr>
          <p:cNvPr id="10" name="I am ready to stop…">
            <a:extLst xmlns:a="http://schemas.openxmlformats.org/drawingml/2006/main">
              <a:ext uri="{FF2B5EF4-FFF2-40B4-BE49-F238E27FC236}">
                <a16:creationId xmlns:a16="http://schemas.microsoft.com/office/drawing/2014/main" id="{31044124-098F-4208-A0F1-C349027EEBB6}"/>
              </a:ext>
            </a:extLst>
          </p:cNvPr>
          <p:cNvSpPr>
            <a:spLocks xmlns:a="http://schemas.openxmlformats.org/drawingml/2006/main" noGrp="1"/>
          </p:cNvSpPr>
          <p:nvPr/>
        </p:nvSpPr>
        <p:spPr>
          <a:xfrm xmlns:a="http://schemas.openxmlformats.org/drawingml/2006/main">
            <a:off x="6305550" y="3905250"/>
            <a:ext cx="52959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075" b="0" i="0">
                <a:solidFill>
                  <a:srgbClr val="F1E4CE"/>
                </a:solidFill>
                <a:latin typeface="Didot"/>
                <a:ea typeface="Didot"/>
                <a:cs typeface="Didot"/>
              </a:defRPr>
            </a:pPr>
            <a:r>
              <a:rPr sz="3075" b="0" i="0">
                <a:solidFill>
                  <a:srgbClr val="F1E4CE"/>
                </a:solidFill>
                <a:latin typeface="Didot"/>
                <a:ea typeface="Didot"/>
                <a:cs typeface="Didot"/>
              </a:rPr>
              <a:t>I am ready to stop…</a:t>
            </a:r>
          </a:p>
        </p:txBody>
      </p:sp>
      <p:sp>
        <p:nvSpPr>
          <p:cNvPr id="11" name="04">
            <a:extLst xmlns:a="http://schemas.openxmlformats.org/drawingml/2006/main">
              <a:ext uri="{FF2B5EF4-FFF2-40B4-BE49-F238E27FC236}">
                <a16:creationId xmlns:a16="http://schemas.microsoft.com/office/drawing/2014/main" id="{8E08E794-40E3-4051-9ED0-447A7E816BF9}"/>
              </a:ext>
            </a:extLst>
          </p:cNvPr>
          <p:cNvSpPr>
            <a:spLocks xmlns:a="http://schemas.openxmlformats.org/drawingml/2006/main" noGrp="1"/>
          </p:cNvSpPr>
          <p:nvPr/>
        </p:nvSpPr>
        <p:spPr>
          <a:xfrm xmlns:a="http://schemas.openxmlformats.org/drawingml/2006/main">
            <a:off x="5676900" y="4991100"/>
            <a:ext cx="428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04</a:t>
            </a:r>
          </a:p>
        </p:txBody>
      </p:sp>
      <p:sp>
        <p:nvSpPr>
          <p:cNvPr id="12" name="My no is…">
            <a:extLst xmlns:a="http://schemas.openxmlformats.org/drawingml/2006/main">
              <a:ext uri="{FF2B5EF4-FFF2-40B4-BE49-F238E27FC236}">
                <a16:creationId xmlns:a16="http://schemas.microsoft.com/office/drawing/2014/main" id="{08017000-ED2C-4FA3-8502-9D8DC105F2E0}"/>
              </a:ext>
            </a:extLst>
          </p:cNvPr>
          <p:cNvSpPr>
            <a:spLocks xmlns:a="http://schemas.openxmlformats.org/drawingml/2006/main" noGrp="1"/>
          </p:cNvSpPr>
          <p:nvPr/>
        </p:nvSpPr>
        <p:spPr>
          <a:xfrm xmlns:a="http://schemas.openxmlformats.org/drawingml/2006/main">
            <a:off x="6305550" y="4933950"/>
            <a:ext cx="5295900" cy="1247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075" b="0" i="0">
                <a:solidFill>
                  <a:srgbClr val="F1E4CE"/>
                </a:solidFill>
                <a:latin typeface="Didot"/>
                <a:ea typeface="Didot"/>
                <a:cs typeface="Didot"/>
              </a:defRPr>
            </a:pPr>
            <a:r>
              <a:rPr sz="3075" b="0" i="0">
                <a:solidFill>
                  <a:srgbClr val="F1E4CE"/>
                </a:solidFill>
                <a:latin typeface="Didot"/>
                <a:ea typeface="Didot"/>
                <a:cs typeface="Didot"/>
              </a:rPr>
              <a:t>My no is…</a:t>
            </a:r>
          </a:p>
        </p:txBody>
      </p:sp>
      <p:sp>
        <p:nvSpPr>
          <p:cNvPr id="13" name="Color field">
            <a:extLst xmlns:a="http://schemas.openxmlformats.org/drawingml/2006/main">
              <a:ext uri="{FF2B5EF4-FFF2-40B4-BE49-F238E27FC236}">
                <a16:creationId xmlns:a16="http://schemas.microsoft.com/office/drawing/2014/main" id="{2D8761B6-79BB-4282-8FD4-1E98FADD636D}"/>
              </a:ext>
            </a:extLst>
          </p:cNvPr>
          <p:cNvSpPr>
            <a:spLocks xmlns:a="http://schemas.openxmlformats.org/drawingml/2006/main" noGrp="1"/>
          </p:cNvSpPr>
          <p:nvPr/>
        </p:nvSpPr>
        <p:spPr>
          <a:xfrm xmlns:a="http://schemas.openxmlformats.org/drawingml/2006/main">
            <a:off x="6305550" y="2781300"/>
            <a:ext cx="5143500" cy="11430"/>
          </a:xfrm>
          <a:prstGeom xmlns:a="http://schemas.openxmlformats.org/drawingml/2006/main" prst="rect">
            <a:avLst/>
          </a:prstGeom>
          <a:solidFill xmlns:a="http://schemas.openxmlformats.org/drawingml/2006/main">
            <a:srgbClr val="B68645">
              <a:alpha val="28000"/>
            </a:srgbClr>
          </a:solidFill>
          <a:ln xmlns:a="http://schemas.openxmlformats.org/drawingml/2006/main" w="0">
            <a:noFill/>
          </a:ln>
        </p:spPr>
      </p:sp>
      <p:sp>
        <p:nvSpPr>
          <p:cNvPr id="14" name="Color field">
            <a:extLst xmlns:a="http://schemas.openxmlformats.org/drawingml/2006/main">
              <a:ext uri="{FF2B5EF4-FFF2-40B4-BE49-F238E27FC236}">
                <a16:creationId xmlns:a16="http://schemas.microsoft.com/office/drawing/2014/main" id="{86E6151A-2E37-440E-B056-222571AD42D1}"/>
              </a:ext>
            </a:extLst>
          </p:cNvPr>
          <p:cNvSpPr>
            <a:spLocks xmlns:a="http://schemas.openxmlformats.org/drawingml/2006/main" noGrp="1"/>
          </p:cNvSpPr>
          <p:nvPr/>
        </p:nvSpPr>
        <p:spPr>
          <a:xfrm xmlns:a="http://schemas.openxmlformats.org/drawingml/2006/main">
            <a:off x="6305550" y="3857625"/>
            <a:ext cx="5143500" cy="11430"/>
          </a:xfrm>
          <a:prstGeom xmlns:a="http://schemas.openxmlformats.org/drawingml/2006/main" prst="rect">
            <a:avLst/>
          </a:prstGeom>
          <a:solidFill xmlns:a="http://schemas.openxmlformats.org/drawingml/2006/main">
            <a:srgbClr val="B68645">
              <a:alpha val="28000"/>
            </a:srgbClr>
          </a:solidFill>
          <a:ln xmlns:a="http://schemas.openxmlformats.org/drawingml/2006/main" w="0">
            <a:noFill/>
          </a:ln>
        </p:spPr>
      </p:sp>
      <p:sp>
        <p:nvSpPr>
          <p:cNvPr id="15" name="Color field">
            <a:extLst xmlns:a="http://schemas.openxmlformats.org/drawingml/2006/main">
              <a:ext uri="{FF2B5EF4-FFF2-40B4-BE49-F238E27FC236}">
                <a16:creationId xmlns:a16="http://schemas.microsoft.com/office/drawing/2014/main" id="{49E9A952-2C85-4E34-9BBF-2299557C9DF6}"/>
              </a:ext>
            </a:extLst>
          </p:cNvPr>
          <p:cNvSpPr>
            <a:spLocks xmlns:a="http://schemas.openxmlformats.org/drawingml/2006/main" noGrp="1"/>
          </p:cNvSpPr>
          <p:nvPr/>
        </p:nvSpPr>
        <p:spPr>
          <a:xfrm xmlns:a="http://schemas.openxmlformats.org/drawingml/2006/main">
            <a:off x="6305550" y="4924425"/>
            <a:ext cx="5143500" cy="11430"/>
          </a:xfrm>
          <a:prstGeom xmlns:a="http://schemas.openxmlformats.org/drawingml/2006/main" prst="rect">
            <a:avLst/>
          </a:prstGeom>
          <a:solidFill xmlns:a="http://schemas.openxmlformats.org/drawingml/2006/main">
            <a:srgbClr val="B68645">
              <a:alpha val="28000"/>
            </a:srgbClr>
          </a:solidFill>
          <a:ln xmlns:a="http://schemas.openxmlformats.org/drawingml/2006/main" w="0">
            <a:noFill/>
          </a:ln>
        </p:spPr>
      </p:sp>
      <p:sp>
        <p:nvSpPr>
          <p:cNvPr id="16" name="08">
            <a:extLst xmlns:a="http://schemas.openxmlformats.org/drawingml/2006/main">
              <a:ext uri="{FF2B5EF4-FFF2-40B4-BE49-F238E27FC236}">
                <a16:creationId xmlns:a16="http://schemas.microsoft.com/office/drawing/2014/main" id="{8ACE8BC5-5DF4-4D84-A0F2-D673F8F9A14F}"/>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08</a:t>
            </a:r>
          </a:p>
        </p:txBody>
      </p:sp>
    </p:spTree>
    <p:extLst>
      <p:ext uri="{BB962C8B-B14F-4D97-AF65-F5344CB8AC3E}">
        <p14:creationId xmlns:p14="http://schemas.microsoft.com/office/powerpoint/2010/main" val="1607059972"/>
      </p:ext>
    </p:extLst>
  </p:cSld>
</p:sld>
</file>

<file path=ppt/slides/slide9.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4aa5e2388144c7b"/>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AA37C5E5-C805-45FA-B740-70BDD9394CA7}"/>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80706">
              <a:alpha val="26000"/>
            </a:srgbClr>
          </a:solidFill>
          <a:ln xmlns:a="http://schemas.openxmlformats.org/drawingml/2006/main" w="0">
            <a:noFill/>
          </a:ln>
        </p:spPr>
      </p:sp>
      <p:sp>
        <p:nvSpPr>
          <p:cNvPr id="3" name="ANOTHER SOURCE OF KNOWING">
            <a:extLst xmlns:a="http://schemas.openxmlformats.org/drawingml/2006/main">
              <a:ext uri="{FF2B5EF4-FFF2-40B4-BE49-F238E27FC236}">
                <a16:creationId xmlns:a16="http://schemas.microsoft.com/office/drawing/2014/main" id="{2FFDC238-54EB-4347-B37D-1B362AF4F663}"/>
              </a:ext>
            </a:extLst>
          </p:cNvPr>
          <p:cNvSpPr>
            <a:spLocks xmlns:a="http://schemas.openxmlformats.org/drawingml/2006/main" noGrp="1"/>
          </p:cNvSpPr>
          <p:nvPr/>
        </p:nvSpPr>
        <p:spPr>
          <a:xfrm xmlns:a="http://schemas.openxmlformats.org/drawingml/2006/main">
            <a:off x="704850" y="5048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ANOTHER SOURCE OF KNOWING</a:t>
            </a:r>
          </a:p>
        </p:txBody>
      </p:sp>
      <p:sp>
        <p:nvSpPr>
          <p:cNvPr id="4" name="Your mind can rationalize almost anything">
            <a:extLst xmlns:a="http://schemas.openxmlformats.org/drawingml/2006/main">
              <a:ext uri="{FF2B5EF4-FFF2-40B4-BE49-F238E27FC236}">
                <a16:creationId xmlns:a16="http://schemas.microsoft.com/office/drawing/2014/main" id="{6E32113B-7E56-401E-BB6E-49E97BD4404E}"/>
              </a:ext>
            </a:extLst>
          </p:cNvPr>
          <p:cNvSpPr>
            <a:spLocks xmlns:a="http://schemas.openxmlformats.org/drawingml/2006/main" noGrp="1"/>
          </p:cNvSpPr>
          <p:nvPr/>
        </p:nvSpPr>
        <p:spPr>
          <a:xfrm xmlns:a="http://schemas.openxmlformats.org/drawingml/2006/main">
            <a:off x="647700" y="1266825"/>
            <a:ext cx="10744200" cy="1743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175" b="0" i="0">
                <a:solidFill>
                  <a:srgbClr val="F1E4CE"/>
                </a:solidFill>
                <a:latin typeface="Didot"/>
                <a:ea typeface="Didot"/>
                <a:cs typeface="Didot"/>
              </a:defRPr>
            </a:pPr>
            <a:r>
              <a:rPr sz="5175" b="0" i="0">
                <a:solidFill>
                  <a:srgbClr val="F1E4CE"/>
                </a:solidFill>
                <a:latin typeface="Didot"/>
                <a:ea typeface="Didot"/>
                <a:cs typeface="Didot"/>
              </a:rPr>
              <a:t>Your mind can rationalize</a:t>
            </a:r>
          </a:p>
          <a:p xmlns:a="http://schemas.openxmlformats.org/drawingml/2006/main">
            <a:pPr algn="l">
              <a:defRPr sz="5175" b="0" i="0">
                <a:solidFill>
                  <a:srgbClr val="F1E4CE"/>
                </a:solidFill>
                <a:latin typeface="Didot"/>
                <a:ea typeface="Didot"/>
                <a:cs typeface="Didot"/>
              </a:defRPr>
            </a:pPr>
            <a:r>
              <a:rPr sz="5175" b="0" i="0">
                <a:solidFill>
                  <a:srgbClr val="F1E4CE"/>
                </a:solidFill>
                <a:latin typeface="Didot"/>
                <a:ea typeface="Didot"/>
                <a:cs typeface="Didot"/>
              </a:rPr>
              <a:t>almost anything</a:t>
            </a:r>
          </a:p>
        </p:txBody>
      </p:sp>
      <p:sp>
        <p:nvSpPr>
          <p:cNvPr id="5" name="Explain. Justify. Minimize. Override.">
            <a:extLst xmlns:a="http://schemas.openxmlformats.org/drawingml/2006/main">
              <a:ext uri="{FF2B5EF4-FFF2-40B4-BE49-F238E27FC236}">
                <a16:creationId xmlns:a16="http://schemas.microsoft.com/office/drawing/2014/main" id="{34D23FF5-C643-4209-906C-CF65EFE71BAD}"/>
              </a:ext>
            </a:extLst>
          </p:cNvPr>
          <p:cNvSpPr>
            <a:spLocks xmlns:a="http://schemas.openxmlformats.org/drawingml/2006/main" noGrp="1"/>
          </p:cNvSpPr>
          <p:nvPr/>
        </p:nvSpPr>
        <p:spPr>
          <a:xfrm xmlns:a="http://schemas.openxmlformats.org/drawingml/2006/main">
            <a:off x="714375" y="3524250"/>
            <a:ext cx="58769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BFB19C"/>
                </a:solidFill>
                <a:latin typeface="Glacial Indifference"/>
                <a:ea typeface="Glacial Indifference"/>
                <a:cs typeface="Glacial Indifference"/>
              </a:defRPr>
            </a:pPr>
            <a:r>
              <a:rPr sz="2325" b="0" i="0">
                <a:solidFill>
                  <a:srgbClr val="BFB19C"/>
                </a:solidFill>
                <a:latin typeface="Glacial Indifference"/>
                <a:ea typeface="Glacial Indifference"/>
                <a:cs typeface="Glacial Indifference"/>
              </a:rPr>
              <a:t>Explain. Justify.</a:t>
            </a:r>
          </a:p>
          <a:p xmlns:a="http://schemas.openxmlformats.org/drawingml/2006/main">
            <a:pPr algn="l">
              <a:defRPr sz="2325" b="0" i="0">
                <a:solidFill>
                  <a:srgbClr val="BFB19C"/>
                </a:solidFill>
                <a:latin typeface="Glacial Indifference"/>
                <a:ea typeface="Glacial Indifference"/>
                <a:cs typeface="Glacial Indifference"/>
              </a:defRPr>
            </a:pPr>
            <a:r>
              <a:rPr sz="2325" b="0" i="0">
                <a:solidFill>
                  <a:srgbClr val="BFB19C"/>
                </a:solidFill>
                <a:latin typeface="Glacial Indifference"/>
                <a:ea typeface="Glacial Indifference"/>
                <a:cs typeface="Glacial Indifference"/>
              </a:rPr>
              <a:t>Minimize. Override.</a:t>
            </a:r>
          </a:p>
        </p:txBody>
      </p:sp>
      <p:sp>
        <p:nvSpPr>
          <p:cNvPr id="6" name="Your body has something to tell you.">
            <a:extLst xmlns:a="http://schemas.openxmlformats.org/drawingml/2006/main">
              <a:ext uri="{FF2B5EF4-FFF2-40B4-BE49-F238E27FC236}">
                <a16:creationId xmlns:a16="http://schemas.microsoft.com/office/drawing/2014/main" id="{F546DFBD-CA55-46C1-8949-505454013778}"/>
              </a:ext>
            </a:extLst>
          </p:cNvPr>
          <p:cNvSpPr>
            <a:spLocks xmlns:a="http://schemas.openxmlformats.org/drawingml/2006/main" noGrp="1"/>
          </p:cNvSpPr>
          <p:nvPr/>
        </p:nvSpPr>
        <p:spPr>
          <a:xfrm xmlns:a="http://schemas.openxmlformats.org/drawingml/2006/main">
            <a:off x="676275" y="4972050"/>
            <a:ext cx="1007745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900" b="0" i="0">
                <a:solidFill>
                  <a:srgbClr val="D7A85B"/>
                </a:solidFill>
                <a:latin typeface="Didot"/>
                <a:ea typeface="Didot"/>
                <a:cs typeface="Didot"/>
              </a:defRPr>
            </a:pPr>
            <a:r>
              <a:rPr sz="3900" b="0" i="0">
                <a:solidFill>
                  <a:srgbClr val="D7A85B"/>
                </a:solidFill>
                <a:latin typeface="Didot"/>
                <a:ea typeface="Didot"/>
                <a:cs typeface="Didot"/>
              </a:rPr>
              <a:t>Your body has</a:t>
            </a:r>
          </a:p>
          <a:p xmlns:a="http://schemas.openxmlformats.org/drawingml/2006/main">
            <a:pPr algn="l">
              <a:defRPr sz="3900" b="0" i="0">
                <a:solidFill>
                  <a:srgbClr val="D7A85B"/>
                </a:solidFill>
                <a:latin typeface="Didot"/>
                <a:ea typeface="Didot"/>
                <a:cs typeface="Didot"/>
              </a:defRPr>
            </a:pPr>
            <a:r>
              <a:rPr sz="3900" b="0" i="0">
                <a:solidFill>
                  <a:srgbClr val="D7A85B"/>
                </a:solidFill>
                <a:latin typeface="Didot"/>
                <a:ea typeface="Didot"/>
                <a:cs typeface="Didot"/>
              </a:rPr>
              <a:t>something to tell you.</a:t>
            </a:r>
          </a:p>
        </p:txBody>
      </p:sp>
      <p:sp>
        <p:nvSpPr>
          <p:cNvPr id="7" name="09">
            <a:extLst xmlns:a="http://schemas.openxmlformats.org/drawingml/2006/main">
              <a:ext uri="{FF2B5EF4-FFF2-40B4-BE49-F238E27FC236}">
                <a16:creationId xmlns:a16="http://schemas.microsoft.com/office/drawing/2014/main" id="{09DA6A99-19E1-4AB2-90E6-6C5FAE6141FE}"/>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09</a:t>
            </a:r>
          </a:p>
        </p:txBody>
      </p:sp>
    </p:spTree>
    <p:extLst>
      <p:ext uri="{BB962C8B-B14F-4D97-AF65-F5344CB8AC3E}">
        <p14:creationId xmlns:p14="http://schemas.microsoft.com/office/powerpoint/2010/main" val="761558219"/>
      </p:ext>
    </p:extLst>
  </p:cSld>
</p:sld>
</file>

<file path=ppt/slides/slide10.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11" name="YOUR BODY HAS A LANGUAGE">
            <a:extLst xmlns:a="http://schemas.openxmlformats.org/drawingml/2006/main">
              <a:ext uri="{FF2B5EF4-FFF2-40B4-BE49-F238E27FC236}">
                <a16:creationId xmlns:a16="http://schemas.microsoft.com/office/drawing/2014/main" id="{1397AE86-F4B4-461C-A95B-DC59A03B9E4F}"/>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YOUR BODY HAS A LANGUAGE</a:t>
            </a:r>
          </a:p>
        </p:txBody>
      </p:sp>
      <p:sp>
        <p:nvSpPr>
          <p:cNvPr id="2" name="YES">
            <a:extLst xmlns:a="http://schemas.openxmlformats.org/drawingml/2006/main">
              <a:ext uri="{FF2B5EF4-FFF2-40B4-BE49-F238E27FC236}">
                <a16:creationId xmlns:a16="http://schemas.microsoft.com/office/drawing/2014/main" id="{CB16918A-7DCA-4B75-BCC2-4DFE49850DA7}"/>
              </a:ext>
            </a:extLst>
          </p:cNvPr>
          <p:cNvSpPr>
            <a:spLocks xmlns:a="http://schemas.openxmlformats.org/drawingml/2006/main" noGrp="1"/>
          </p:cNvSpPr>
          <p:nvPr/>
        </p:nvSpPr>
        <p:spPr>
          <a:xfrm xmlns:a="http://schemas.openxmlformats.org/drawingml/2006/main">
            <a:off x="666750" y="1162050"/>
            <a:ext cx="48958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500" b="0" i="0">
                <a:solidFill>
                  <a:srgbClr val="D7A85B"/>
                </a:solidFill>
                <a:latin typeface="Didot"/>
                <a:ea typeface="Didot"/>
                <a:cs typeface="Didot"/>
              </a:defRPr>
            </a:pPr>
            <a:r>
              <a:rPr sz="7500" b="0" i="0">
                <a:solidFill>
                  <a:srgbClr val="D7A85B"/>
                </a:solidFill>
                <a:latin typeface="Didot"/>
                <a:ea typeface="Didot"/>
                <a:cs typeface="Didot"/>
              </a:rPr>
              <a:t>YES</a:t>
            </a:r>
          </a:p>
        </p:txBody>
      </p:sp>
      <p:sp>
        <p:nvSpPr>
          <p:cNvPr id="3" name="NO">
            <a:extLst xmlns:a="http://schemas.openxmlformats.org/drawingml/2006/main">
              <a:ext uri="{FF2B5EF4-FFF2-40B4-BE49-F238E27FC236}">
                <a16:creationId xmlns:a16="http://schemas.microsoft.com/office/drawing/2014/main" id="{30C57483-7BE6-47C0-A099-3D99796321BB}"/>
              </a:ext>
            </a:extLst>
          </p:cNvPr>
          <p:cNvSpPr>
            <a:spLocks xmlns:a="http://schemas.openxmlformats.org/drawingml/2006/main" noGrp="1"/>
          </p:cNvSpPr>
          <p:nvPr/>
        </p:nvSpPr>
        <p:spPr>
          <a:xfrm xmlns:a="http://schemas.openxmlformats.org/drawingml/2006/main">
            <a:off x="6934200" y="1162050"/>
            <a:ext cx="461962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500" b="0" i="0">
                <a:solidFill>
                  <a:srgbClr val="F1E4CE"/>
                </a:solidFill>
                <a:latin typeface="Didot"/>
                <a:ea typeface="Didot"/>
                <a:cs typeface="Didot"/>
              </a:defRPr>
            </a:pPr>
            <a:r>
              <a:rPr sz="7500" b="0" i="0">
                <a:solidFill>
                  <a:srgbClr val="F1E4CE"/>
                </a:solidFill>
                <a:latin typeface="Didot"/>
                <a:ea typeface="Didot"/>
                <a:cs typeface="Didot"/>
              </a:rPr>
              <a:t>NO</a:t>
            </a:r>
          </a:p>
        </p:txBody>
      </p:sp>
      <p:sp>
        <p:nvSpPr>
          <p:cNvPr id="4" name="may feel like">
            <a:extLst xmlns:a="http://schemas.openxmlformats.org/drawingml/2006/main">
              <a:ext uri="{FF2B5EF4-FFF2-40B4-BE49-F238E27FC236}">
                <a16:creationId xmlns:a16="http://schemas.microsoft.com/office/drawing/2014/main" id="{888F3684-344E-4D7E-A3B2-9AB698768B90}"/>
              </a:ext>
            </a:extLst>
          </p:cNvPr>
          <p:cNvSpPr>
            <a:spLocks xmlns:a="http://schemas.openxmlformats.org/drawingml/2006/main" noGrp="1"/>
          </p:cNvSpPr>
          <p:nvPr/>
        </p:nvSpPr>
        <p:spPr>
          <a:xfrm xmlns:a="http://schemas.openxmlformats.org/drawingml/2006/main">
            <a:off x="714375" y="2381250"/>
            <a:ext cx="466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0" i="0">
                <a:solidFill>
                  <a:srgbClr val="BFB19C"/>
                </a:solidFill>
                <a:latin typeface="Glacial Indifference"/>
                <a:ea typeface="Glacial Indifference"/>
                <a:cs typeface="Glacial Indifference"/>
              </a:defRPr>
            </a:pPr>
            <a:r>
              <a:rPr sz="2100" b="0" i="0">
                <a:solidFill>
                  <a:srgbClr val="BFB19C"/>
                </a:solidFill>
                <a:latin typeface="Glacial Indifference"/>
                <a:ea typeface="Glacial Indifference"/>
                <a:cs typeface="Glacial Indifference"/>
              </a:rPr>
              <a:t>may feel like</a:t>
            </a:r>
          </a:p>
        </p:txBody>
      </p:sp>
      <p:sp>
        <p:nvSpPr>
          <p:cNvPr id="5" name="may feel like">
            <a:extLst xmlns:a="http://schemas.openxmlformats.org/drawingml/2006/main">
              <a:ext uri="{FF2B5EF4-FFF2-40B4-BE49-F238E27FC236}">
                <a16:creationId xmlns:a16="http://schemas.microsoft.com/office/drawing/2014/main" id="{0BAE256D-DF0A-464A-BE90-E176E03B5EF2}"/>
              </a:ext>
            </a:extLst>
          </p:cNvPr>
          <p:cNvSpPr>
            <a:spLocks xmlns:a="http://schemas.openxmlformats.org/drawingml/2006/main" noGrp="1"/>
          </p:cNvSpPr>
          <p:nvPr/>
        </p:nvSpPr>
        <p:spPr>
          <a:xfrm xmlns:a="http://schemas.openxmlformats.org/drawingml/2006/main">
            <a:off x="6981825" y="2381250"/>
            <a:ext cx="44672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0" i="0">
                <a:solidFill>
                  <a:srgbClr val="BFB19C"/>
                </a:solidFill>
                <a:latin typeface="Glacial Indifference"/>
                <a:ea typeface="Glacial Indifference"/>
                <a:cs typeface="Glacial Indifference"/>
              </a:defRPr>
            </a:pPr>
            <a:r>
              <a:rPr sz="2100" b="0" i="0">
                <a:solidFill>
                  <a:srgbClr val="BFB19C"/>
                </a:solidFill>
                <a:latin typeface="Glacial Indifference"/>
                <a:ea typeface="Glacial Indifference"/>
                <a:cs typeface="Glacial Indifference"/>
              </a:rPr>
              <a:t>may feel like</a:t>
            </a:r>
          </a:p>
        </p:txBody>
      </p:sp>
      <p:sp>
        <p:nvSpPr>
          <p:cNvPr id="6" name="Color field">
            <a:extLst xmlns:a="http://schemas.openxmlformats.org/drawingml/2006/main">
              <a:ext uri="{FF2B5EF4-FFF2-40B4-BE49-F238E27FC236}">
                <a16:creationId xmlns:a16="http://schemas.microsoft.com/office/drawing/2014/main" id="{21D82184-24CA-4AB0-A6A5-2D340C40C608}"/>
              </a:ext>
            </a:extLst>
          </p:cNvPr>
          <p:cNvSpPr>
            <a:spLocks xmlns:a="http://schemas.openxmlformats.org/drawingml/2006/main" noGrp="1"/>
          </p:cNvSpPr>
          <p:nvPr/>
        </p:nvSpPr>
        <p:spPr>
          <a:xfrm xmlns:a="http://schemas.openxmlformats.org/drawingml/2006/main">
            <a:off x="6115050" y="1400175"/>
            <a:ext cx="11430" cy="4162425"/>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7" name="Expansion Warmth Openness Energy Relief Curiosity">
            <a:extLst xmlns:a="http://schemas.openxmlformats.org/drawingml/2006/main">
              <a:ext uri="{FF2B5EF4-FFF2-40B4-BE49-F238E27FC236}">
                <a16:creationId xmlns:a16="http://schemas.microsoft.com/office/drawing/2014/main" id="{A27C6A35-39F6-41B3-9F64-5DADC51486C2}"/>
              </a:ext>
            </a:extLst>
          </p:cNvPr>
          <p:cNvSpPr>
            <a:spLocks xmlns:a="http://schemas.openxmlformats.org/drawingml/2006/main" noGrp="1"/>
          </p:cNvSpPr>
          <p:nvPr/>
        </p:nvSpPr>
        <p:spPr>
          <a:xfrm xmlns:a="http://schemas.openxmlformats.org/drawingml/2006/main">
            <a:off x="704850" y="3038475"/>
            <a:ext cx="4762500" cy="2628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Expansion</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Warmth</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Openness</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Energy</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Relief</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Curiosity</a:t>
            </a:r>
          </a:p>
        </p:txBody>
      </p:sp>
      <p:sp>
        <p:nvSpPr>
          <p:cNvPr id="8" name="Contraction Heaviness Tension Numbness Dread An urge to pull">
            <a:extLst xmlns:a="http://schemas.openxmlformats.org/drawingml/2006/main">
              <a:ext uri="{FF2B5EF4-FFF2-40B4-BE49-F238E27FC236}">
                <a16:creationId xmlns:a16="http://schemas.microsoft.com/office/drawing/2014/main" id="{A9D60259-929A-4525-95A1-71DB0EDEB3D0}"/>
              </a:ext>
            </a:extLst>
          </p:cNvPr>
          <p:cNvSpPr>
            <a:spLocks xmlns:a="http://schemas.openxmlformats.org/drawingml/2006/main" noGrp="1"/>
          </p:cNvSpPr>
          <p:nvPr/>
        </p:nvSpPr>
        <p:spPr>
          <a:xfrm xmlns:a="http://schemas.openxmlformats.org/drawingml/2006/main">
            <a:off x="6981825" y="3038475"/>
            <a:ext cx="4610100" cy="2628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Contraction</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Heaviness</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Tension</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Numbness</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Dread</a:t>
            </a:r>
          </a:p>
          <a:p xmlns:a="http://schemas.openxmlformats.org/drawingml/2006/main">
            <a:pPr algn="l">
              <a:defRPr sz="2475" b="0" i="0">
                <a:solidFill>
                  <a:srgbClr val="F1E4CE"/>
                </a:solidFill>
                <a:latin typeface="Glacial Indifference"/>
                <a:ea typeface="Glacial Indifference"/>
                <a:cs typeface="Glacial Indifference"/>
              </a:defRPr>
            </a:pPr>
            <a:r>
              <a:rPr sz="2475" b="0" i="0">
                <a:solidFill>
                  <a:srgbClr val="F1E4CE"/>
                </a:solidFill>
                <a:latin typeface="Glacial Indifference"/>
                <a:ea typeface="Glacial Indifference"/>
                <a:cs typeface="Glacial Indifference"/>
              </a:rPr>
              <a:t>An urge to pull away</a:t>
            </a:r>
          </a:p>
        </p:txBody>
      </p:sp>
      <p:sp>
        <p:nvSpPr>
          <p:cNvPr id="9" name="Your sensations are individual. You are learning your own la">
            <a:extLst xmlns:a="http://schemas.openxmlformats.org/drawingml/2006/main">
              <a:ext uri="{FF2B5EF4-FFF2-40B4-BE49-F238E27FC236}">
                <a16:creationId xmlns:a16="http://schemas.microsoft.com/office/drawing/2014/main" id="{B8C9B76A-826C-4D6B-BD6E-1FD14C6D9AD1}"/>
              </a:ext>
            </a:extLst>
          </p:cNvPr>
          <p:cNvSpPr>
            <a:spLocks xmlns:a="http://schemas.openxmlformats.org/drawingml/2006/main" noGrp="1"/>
          </p:cNvSpPr>
          <p:nvPr/>
        </p:nvSpPr>
        <p:spPr>
          <a:xfrm xmlns:a="http://schemas.openxmlformats.org/drawingml/2006/main">
            <a:off x="704850" y="6048375"/>
            <a:ext cx="10572750"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i="0">
                <a:solidFill>
                  <a:srgbClr val="BFB19C"/>
                </a:solidFill>
                <a:latin typeface="Glacial Indifference"/>
                <a:ea typeface="Glacial Indifference"/>
                <a:cs typeface="Glacial Indifference"/>
              </a:defRPr>
            </a:pPr>
            <a:r>
              <a:rPr sz="1875" b="0" i="0">
                <a:solidFill>
                  <a:srgbClr val="BFB19C"/>
                </a:solidFill>
                <a:latin typeface="Glacial Indifference"/>
                <a:ea typeface="Glacial Indifference"/>
                <a:cs typeface="Glacial Indifference"/>
              </a:rPr>
              <a:t>Your sensations are individual. You are learning your own language.</a:t>
            </a:r>
          </a:p>
        </p:txBody>
      </p:sp>
      <p:sp>
        <p:nvSpPr>
          <p:cNvPr id="10" name="10">
            <a:extLst xmlns:a="http://schemas.openxmlformats.org/drawingml/2006/main">
              <a:ext uri="{FF2B5EF4-FFF2-40B4-BE49-F238E27FC236}">
                <a16:creationId xmlns:a16="http://schemas.microsoft.com/office/drawing/2014/main" id="{897BB74D-3193-4D2C-AA60-3390683B1F01}"/>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10</a:t>
            </a:r>
          </a:p>
        </p:txBody>
      </p:sp>
    </p:spTree>
    <p:extLst>
      <p:ext uri="{BB962C8B-B14F-4D97-AF65-F5344CB8AC3E}">
        <p14:creationId xmlns:p14="http://schemas.microsoft.com/office/powerpoint/2010/main" val="407101141"/>
      </p:ext>
    </p:extLst>
  </p:cSld>
</p:sld>
</file>

<file path=ppt/slides/slide11.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12" name="A MOMENT TO FEEL">
            <a:extLst xmlns:a="http://schemas.openxmlformats.org/drawingml/2006/main">
              <a:ext uri="{FF2B5EF4-FFF2-40B4-BE49-F238E27FC236}">
                <a16:creationId xmlns:a16="http://schemas.microsoft.com/office/drawing/2014/main" id="{E8948C69-9C27-47D2-A26A-FB5794C32CD1}"/>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A MOMENT TO FEEL</a:t>
            </a:r>
          </a:p>
        </p:txBody>
      </p:sp>
      <p:sp>
        <p:nvSpPr>
          <p:cNvPr id="2" name="Feel the difference">
            <a:extLst xmlns:a="http://schemas.openxmlformats.org/drawingml/2006/main">
              <a:ext uri="{FF2B5EF4-FFF2-40B4-BE49-F238E27FC236}">
                <a16:creationId xmlns:a16="http://schemas.microsoft.com/office/drawing/2014/main" id="{65FA8AF1-6D5C-4B44-8A4E-48F78AC78F6D}"/>
              </a:ext>
            </a:extLst>
          </p:cNvPr>
          <p:cNvSpPr>
            <a:spLocks xmlns:a="http://schemas.openxmlformats.org/drawingml/2006/main" noGrp="1"/>
          </p:cNvSpPr>
          <p:nvPr/>
        </p:nvSpPr>
        <p:spPr>
          <a:xfrm xmlns:a="http://schemas.openxmlformats.org/drawingml/2006/main">
            <a:off x="666750" y="1047750"/>
            <a:ext cx="10763250" cy="1076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225" b="0" i="0">
                <a:solidFill>
                  <a:srgbClr val="F1E4CE"/>
                </a:solidFill>
                <a:latin typeface="Didot"/>
                <a:ea typeface="Didot"/>
                <a:cs typeface="Didot"/>
              </a:defRPr>
            </a:pPr>
            <a:r>
              <a:rPr sz="6225" b="0" i="0">
                <a:solidFill>
                  <a:srgbClr val="F1E4CE"/>
                </a:solidFill>
                <a:latin typeface="Didot"/>
                <a:ea typeface="Didot"/>
                <a:cs typeface="Didot"/>
              </a:rPr>
              <a:t>Feel the difference</a:t>
            </a:r>
          </a:p>
        </p:txBody>
      </p:sp>
      <p:sp>
        <p:nvSpPr>
          <p:cNvPr id="3" name="Color field">
            <a:extLst xmlns:a="http://schemas.openxmlformats.org/drawingml/2006/main">
              <a:ext uri="{FF2B5EF4-FFF2-40B4-BE49-F238E27FC236}">
                <a16:creationId xmlns:a16="http://schemas.microsoft.com/office/drawing/2014/main" id="{A54426FD-CCE3-43EC-9721-7DB31DE7D43B}"/>
              </a:ext>
            </a:extLst>
          </p:cNvPr>
          <p:cNvSpPr>
            <a:spLocks xmlns:a="http://schemas.openxmlformats.org/drawingml/2006/main" noGrp="1"/>
          </p:cNvSpPr>
          <p:nvPr/>
        </p:nvSpPr>
        <p:spPr>
          <a:xfrm xmlns:a="http://schemas.openxmlformats.org/drawingml/2006/main">
            <a:off x="704850" y="2533650"/>
            <a:ext cx="107823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4" name="01   AN EASY YES">
            <a:extLst xmlns:a="http://schemas.openxmlformats.org/drawingml/2006/main">
              <a:ext uri="{FF2B5EF4-FFF2-40B4-BE49-F238E27FC236}">
                <a16:creationId xmlns:a16="http://schemas.microsoft.com/office/drawing/2014/main" id="{9CC4657A-CDC4-4864-822D-B09373254BC9}"/>
              </a:ext>
            </a:extLst>
          </p:cNvPr>
          <p:cNvSpPr>
            <a:spLocks xmlns:a="http://schemas.openxmlformats.org/drawingml/2006/main" noGrp="1"/>
          </p:cNvSpPr>
          <p:nvPr/>
        </p:nvSpPr>
        <p:spPr>
          <a:xfrm xmlns:a="http://schemas.openxmlformats.org/drawingml/2006/main">
            <a:off x="704850" y="2886075"/>
            <a:ext cx="4762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01   AN EASY YES</a:t>
            </a:r>
          </a:p>
        </p:txBody>
      </p:sp>
      <p:sp>
        <p:nvSpPr>
          <p:cNvPr id="5" name="02   AN EASY NO">
            <a:extLst xmlns:a="http://schemas.openxmlformats.org/drawingml/2006/main">
              <a:ext uri="{FF2B5EF4-FFF2-40B4-BE49-F238E27FC236}">
                <a16:creationId xmlns:a16="http://schemas.microsoft.com/office/drawing/2014/main" id="{3ACF671B-4143-41AF-8871-F61DB7652624}"/>
              </a:ext>
            </a:extLst>
          </p:cNvPr>
          <p:cNvSpPr>
            <a:spLocks xmlns:a="http://schemas.openxmlformats.org/drawingml/2006/main" noGrp="1"/>
          </p:cNvSpPr>
          <p:nvPr/>
        </p:nvSpPr>
        <p:spPr>
          <a:xfrm xmlns:a="http://schemas.openxmlformats.org/drawingml/2006/main">
            <a:off x="6981825" y="2886075"/>
            <a:ext cx="45148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F1E4CE"/>
                </a:solidFill>
                <a:latin typeface="Glacial Indifference"/>
                <a:ea typeface="Glacial Indifference"/>
                <a:cs typeface="Glacial Indifference"/>
              </a:defRPr>
            </a:pPr>
            <a:r>
              <a:rPr sz="1350" b="0" i="0">
                <a:solidFill>
                  <a:srgbClr val="F1E4CE"/>
                </a:solidFill>
                <a:latin typeface="Glacial Indifference"/>
                <a:ea typeface="Glacial Indifference"/>
                <a:cs typeface="Glacial Indifference"/>
              </a:rPr>
              <a:t>02   AN EASY NO</a:t>
            </a:r>
          </a:p>
        </p:txBody>
      </p:sp>
      <p:sp>
        <p:nvSpPr>
          <p:cNvPr id="6" name="Bring to mind an undeniable yes.">
            <a:extLst xmlns:a="http://schemas.openxmlformats.org/drawingml/2006/main">
              <a:ext uri="{FF2B5EF4-FFF2-40B4-BE49-F238E27FC236}">
                <a16:creationId xmlns:a16="http://schemas.microsoft.com/office/drawing/2014/main" id="{A68D5A29-9DDF-4798-94B0-4DEC7BC58D13}"/>
              </a:ext>
            </a:extLst>
          </p:cNvPr>
          <p:cNvSpPr>
            <a:spLocks xmlns:a="http://schemas.openxmlformats.org/drawingml/2006/main" noGrp="1"/>
          </p:cNvSpPr>
          <p:nvPr/>
        </p:nvSpPr>
        <p:spPr>
          <a:xfrm xmlns:a="http://schemas.openxmlformats.org/drawingml/2006/main">
            <a:off x="704850" y="3448050"/>
            <a:ext cx="471487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Bring to mind an</a:t>
            </a:r>
          </a:p>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undeniable yes.</a:t>
            </a:r>
          </a:p>
        </p:txBody>
      </p:sp>
      <p:sp>
        <p:nvSpPr>
          <p:cNvPr id="7" name="Bring to mind an undeniable no.">
            <a:extLst xmlns:a="http://schemas.openxmlformats.org/drawingml/2006/main">
              <a:ext uri="{FF2B5EF4-FFF2-40B4-BE49-F238E27FC236}">
                <a16:creationId xmlns:a16="http://schemas.microsoft.com/office/drawing/2014/main" id="{B3D313F7-8A20-4D4F-9AD3-630C53160EBD}"/>
              </a:ext>
            </a:extLst>
          </p:cNvPr>
          <p:cNvSpPr>
            <a:spLocks xmlns:a="http://schemas.openxmlformats.org/drawingml/2006/main" noGrp="1"/>
          </p:cNvSpPr>
          <p:nvPr/>
        </p:nvSpPr>
        <p:spPr>
          <a:xfrm xmlns:a="http://schemas.openxmlformats.org/drawingml/2006/main">
            <a:off x="6981825" y="3448050"/>
            <a:ext cx="4619625"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Bring to mind an</a:t>
            </a:r>
          </a:p>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undeniable no.</a:t>
            </a:r>
          </a:p>
        </p:txBody>
      </p:sp>
      <p:sp>
        <p:nvSpPr>
          <p:cNvPr id="8" name="What happens?">
            <a:extLst xmlns:a="http://schemas.openxmlformats.org/drawingml/2006/main">
              <a:ext uri="{FF2B5EF4-FFF2-40B4-BE49-F238E27FC236}">
                <a16:creationId xmlns:a16="http://schemas.microsoft.com/office/drawing/2014/main" id="{29986E66-CB41-4C95-AE15-C4F34F7C5F66}"/>
              </a:ext>
            </a:extLst>
          </p:cNvPr>
          <p:cNvSpPr>
            <a:spLocks xmlns:a="http://schemas.openxmlformats.org/drawingml/2006/main" noGrp="1"/>
          </p:cNvSpPr>
          <p:nvPr/>
        </p:nvSpPr>
        <p:spPr>
          <a:xfrm xmlns:a="http://schemas.openxmlformats.org/drawingml/2006/main">
            <a:off x="704850" y="4953000"/>
            <a:ext cx="4914900"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525" b="0" i="1">
                <a:solidFill>
                  <a:srgbClr val="D7A85B"/>
                </a:solidFill>
                <a:latin typeface="Didot"/>
                <a:ea typeface="Didot"/>
                <a:cs typeface="Didot"/>
              </a:defRPr>
            </a:pPr>
            <a:r>
              <a:rPr sz="3525" b="0" i="1">
                <a:solidFill>
                  <a:srgbClr val="D7A85B"/>
                </a:solidFill>
                <a:latin typeface="Didot"/>
                <a:ea typeface="Didot"/>
                <a:cs typeface="Didot"/>
              </a:rPr>
              <a:t>What happens?</a:t>
            </a:r>
          </a:p>
        </p:txBody>
      </p:sp>
      <p:sp>
        <p:nvSpPr>
          <p:cNvPr id="9" name="What changes?">
            <a:extLst xmlns:a="http://schemas.openxmlformats.org/drawingml/2006/main">
              <a:ext uri="{FF2B5EF4-FFF2-40B4-BE49-F238E27FC236}">
                <a16:creationId xmlns:a16="http://schemas.microsoft.com/office/drawing/2014/main" id="{1CC42BBB-B122-4B69-9FE3-3955C1776D11}"/>
              </a:ext>
            </a:extLst>
          </p:cNvPr>
          <p:cNvSpPr>
            <a:spLocks xmlns:a="http://schemas.openxmlformats.org/drawingml/2006/main" noGrp="1"/>
          </p:cNvSpPr>
          <p:nvPr/>
        </p:nvSpPr>
        <p:spPr>
          <a:xfrm xmlns:a="http://schemas.openxmlformats.org/drawingml/2006/main">
            <a:off x="6981825" y="4953000"/>
            <a:ext cx="4619625" cy="657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525" b="0" i="1">
                <a:solidFill>
                  <a:srgbClr val="D7A85B"/>
                </a:solidFill>
                <a:latin typeface="Didot"/>
                <a:ea typeface="Didot"/>
                <a:cs typeface="Didot"/>
              </a:defRPr>
            </a:pPr>
            <a:r>
              <a:rPr sz="3525" b="0" i="1">
                <a:solidFill>
                  <a:srgbClr val="D7A85B"/>
                </a:solidFill>
                <a:latin typeface="Didot"/>
                <a:ea typeface="Didot"/>
                <a:cs typeface="Didot"/>
              </a:rPr>
              <a:t>What changes?</a:t>
            </a:r>
          </a:p>
        </p:txBody>
      </p:sp>
      <p:sp>
        <p:nvSpPr>
          <p:cNvPr id="10" name="Notice your breath, energy and posture. Pause here for as lo">
            <a:extLst xmlns:a="http://schemas.openxmlformats.org/drawingml/2006/main">
              <a:ext uri="{FF2B5EF4-FFF2-40B4-BE49-F238E27FC236}">
                <a16:creationId xmlns:a16="http://schemas.microsoft.com/office/drawing/2014/main" id="{94EB10FF-4376-4852-ABF7-3B2BE89B6713}"/>
              </a:ext>
            </a:extLst>
          </p:cNvPr>
          <p:cNvSpPr>
            <a:spLocks xmlns:a="http://schemas.openxmlformats.org/drawingml/2006/main" noGrp="1"/>
          </p:cNvSpPr>
          <p:nvPr/>
        </p:nvSpPr>
        <p:spPr>
          <a:xfrm xmlns:a="http://schemas.openxmlformats.org/drawingml/2006/main">
            <a:off x="704850" y="6048375"/>
            <a:ext cx="10572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i="0">
                <a:solidFill>
                  <a:srgbClr val="BFB19C"/>
                </a:solidFill>
                <a:latin typeface="Glacial Indifference"/>
                <a:ea typeface="Glacial Indifference"/>
                <a:cs typeface="Glacial Indifference"/>
              </a:defRPr>
            </a:pPr>
            <a:r>
              <a:rPr sz="1875" b="0" i="0">
                <a:solidFill>
                  <a:srgbClr val="BFB19C"/>
                </a:solidFill>
                <a:latin typeface="Glacial Indifference"/>
                <a:ea typeface="Glacial Indifference"/>
                <a:cs typeface="Glacial Indifference"/>
              </a:rPr>
              <a:t>Notice your breath, energy and posture. Pause here for as long as you need.</a:t>
            </a:r>
          </a:p>
        </p:txBody>
      </p:sp>
      <p:sp>
        <p:nvSpPr>
          <p:cNvPr id="11" name="11">
            <a:extLst xmlns:a="http://schemas.openxmlformats.org/drawingml/2006/main">
              <a:ext uri="{FF2B5EF4-FFF2-40B4-BE49-F238E27FC236}">
                <a16:creationId xmlns:a16="http://schemas.microsoft.com/office/drawing/2014/main" id="{E0919851-C8EB-4B38-8588-E69D39C05FDB}"/>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11</a:t>
            </a:r>
          </a:p>
        </p:txBody>
      </p:sp>
    </p:spTree>
    <p:extLst>
      <p:ext uri="{BB962C8B-B14F-4D97-AF65-F5344CB8AC3E}">
        <p14:creationId xmlns:p14="http://schemas.microsoft.com/office/powerpoint/2010/main" val="1756251834"/>
      </p:ext>
    </p:extLst>
  </p:cSld>
</p:sld>
</file>

<file path=ppt/slides/slide12.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7" name="SELF-TRUST BEGINS HERE">
            <a:extLst xmlns:a="http://schemas.openxmlformats.org/drawingml/2006/main">
              <a:ext uri="{FF2B5EF4-FFF2-40B4-BE49-F238E27FC236}">
                <a16:creationId xmlns:a16="http://schemas.microsoft.com/office/drawing/2014/main" id="{C6535E24-FB45-4780-8CDD-D08793C938FD}"/>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SELF-TRUST BEGINS HERE</a:t>
            </a:r>
          </a:p>
        </p:txBody>
      </p:sp>
      <p:sp>
        <p:nvSpPr>
          <p:cNvPr id="2" name="First, notice">
            <a:extLst xmlns:a="http://schemas.openxmlformats.org/drawingml/2006/main">
              <a:ext uri="{FF2B5EF4-FFF2-40B4-BE49-F238E27FC236}">
                <a16:creationId xmlns:a16="http://schemas.microsoft.com/office/drawing/2014/main" id="{5428F0DA-7000-489C-8162-FC8DC4B46F26}"/>
              </a:ext>
            </a:extLst>
          </p:cNvPr>
          <p:cNvSpPr>
            <a:spLocks xmlns:a="http://schemas.openxmlformats.org/drawingml/2006/main" noGrp="1"/>
          </p:cNvSpPr>
          <p:nvPr/>
        </p:nvSpPr>
        <p:spPr>
          <a:xfrm xmlns:a="http://schemas.openxmlformats.org/drawingml/2006/main">
            <a:off x="638175" y="1581150"/>
            <a:ext cx="10906125" cy="1485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0050" b="0" i="0">
                <a:solidFill>
                  <a:srgbClr val="F1E4CE"/>
                </a:solidFill>
                <a:latin typeface="Didot"/>
                <a:ea typeface="Didot"/>
                <a:cs typeface="Didot"/>
              </a:defRPr>
            </a:pPr>
            <a:r>
              <a:rPr sz="10050" b="0" i="0">
                <a:solidFill>
                  <a:srgbClr val="F1E4CE"/>
                </a:solidFill>
                <a:latin typeface="Didot"/>
                <a:ea typeface="Didot"/>
                <a:cs typeface="Didot"/>
              </a:rPr>
              <a:t>First, notice</a:t>
            </a:r>
          </a:p>
        </p:txBody>
      </p:sp>
      <p:sp>
        <p:nvSpPr>
          <p:cNvPr id="3" name="Each time you recognize and honor what you notice, you stren">
            <a:extLst xmlns:a="http://schemas.openxmlformats.org/drawingml/2006/main">
              <a:ext uri="{FF2B5EF4-FFF2-40B4-BE49-F238E27FC236}">
                <a16:creationId xmlns:a16="http://schemas.microsoft.com/office/drawing/2014/main" id="{1E797B2D-E12D-43F4-B8AE-27A78B90E5A1}"/>
              </a:ext>
            </a:extLst>
          </p:cNvPr>
          <p:cNvSpPr>
            <a:spLocks xmlns:a="http://schemas.openxmlformats.org/drawingml/2006/main" noGrp="1"/>
          </p:cNvSpPr>
          <p:nvPr/>
        </p:nvSpPr>
        <p:spPr>
          <a:xfrm xmlns:a="http://schemas.openxmlformats.org/drawingml/2006/main">
            <a:off x="714375" y="3714750"/>
            <a:ext cx="103822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Each time you recognize and honor what you notice,</a:t>
            </a:r>
          </a:p>
          <a:p xmlns:a="http://schemas.openxmlformats.org/drawingml/2006/main">
            <a:pPr algn="l">
              <a:defRPr sz="2925" b="0" i="0">
                <a:solidFill>
                  <a:srgbClr val="F1E4CE"/>
                </a:solidFill>
                <a:latin typeface="Glacial Indifference"/>
                <a:ea typeface="Glacial Indifference"/>
                <a:cs typeface="Glacial Indifference"/>
              </a:defRPr>
            </a:pPr>
            <a:r>
              <a:rPr sz="2925" b="0" i="0">
                <a:solidFill>
                  <a:srgbClr val="F1E4CE"/>
                </a:solidFill>
                <a:latin typeface="Glacial Indifference"/>
                <a:ea typeface="Glacial Indifference"/>
                <a:cs typeface="Glacial Indifference"/>
              </a:rPr>
              <a:t>you strengthen your relationship with yourself.</a:t>
            </a:r>
          </a:p>
        </p:txBody>
      </p:sp>
      <p:sp>
        <p:nvSpPr>
          <p:cNvPr id="4" name="Color field">
            <a:extLst xmlns:a="http://schemas.openxmlformats.org/drawingml/2006/main">
              <a:ext uri="{FF2B5EF4-FFF2-40B4-BE49-F238E27FC236}">
                <a16:creationId xmlns:a16="http://schemas.microsoft.com/office/drawing/2014/main" id="{7C975D5E-F9C6-47E6-B5A4-A3714170B832}"/>
              </a:ext>
            </a:extLst>
          </p:cNvPr>
          <p:cNvSpPr>
            <a:spLocks xmlns:a="http://schemas.openxmlformats.org/drawingml/2006/main" noGrp="1"/>
          </p:cNvSpPr>
          <p:nvPr/>
        </p:nvSpPr>
        <p:spPr>
          <a:xfrm xmlns:a="http://schemas.openxmlformats.org/drawingml/2006/main">
            <a:off x="704850" y="5591175"/>
            <a:ext cx="10668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You don’t have to transform your entire life today.">
            <a:extLst xmlns:a="http://schemas.openxmlformats.org/drawingml/2006/main">
              <a:ext uri="{FF2B5EF4-FFF2-40B4-BE49-F238E27FC236}">
                <a16:creationId xmlns:a16="http://schemas.microsoft.com/office/drawing/2014/main" id="{A7D8C326-173F-447A-99D8-010252BDC820}"/>
              </a:ext>
            </a:extLst>
          </p:cNvPr>
          <p:cNvSpPr>
            <a:spLocks xmlns:a="http://schemas.openxmlformats.org/drawingml/2006/main" noGrp="1"/>
          </p:cNvSpPr>
          <p:nvPr/>
        </p:nvSpPr>
        <p:spPr>
          <a:xfrm xmlns:a="http://schemas.openxmlformats.org/drawingml/2006/main">
            <a:off x="2133600" y="5457825"/>
            <a:ext cx="93726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0" i="0">
                <a:solidFill>
                  <a:srgbClr val="D7A85B"/>
                </a:solidFill>
                <a:latin typeface="Glacial Indifference"/>
                <a:ea typeface="Glacial Indifference"/>
                <a:cs typeface="Glacial Indifference"/>
              </a:defRPr>
            </a:pPr>
            <a:r>
              <a:rPr sz="2100" b="0" i="0">
                <a:solidFill>
                  <a:srgbClr val="D7A85B"/>
                </a:solidFill>
                <a:latin typeface="Glacial Indifference"/>
                <a:ea typeface="Glacial Indifference"/>
                <a:cs typeface="Glacial Indifference"/>
              </a:rPr>
              <a:t>You don’t have to transform your entire life today.</a:t>
            </a:r>
          </a:p>
        </p:txBody>
      </p:sp>
      <p:sp>
        <p:nvSpPr>
          <p:cNvPr id="6" name="12">
            <a:extLst xmlns:a="http://schemas.openxmlformats.org/drawingml/2006/main">
              <a:ext uri="{FF2B5EF4-FFF2-40B4-BE49-F238E27FC236}">
                <a16:creationId xmlns:a16="http://schemas.microsoft.com/office/drawing/2014/main" id="{FD384754-45BC-4BB4-A3AF-B0A5D45A902E}"/>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12</a:t>
            </a:r>
          </a:p>
        </p:txBody>
      </p:sp>
    </p:spTree>
    <p:extLst>
      <p:ext uri="{BB962C8B-B14F-4D97-AF65-F5344CB8AC3E}">
        <p14:creationId xmlns:p14="http://schemas.microsoft.com/office/powerpoint/2010/main" val="1729996591"/>
      </p:ext>
    </p:extLst>
  </p:cSld>
</p:sld>
</file>

<file path=ppt/slides/slide13.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7" name="BOUNDARIES">
            <a:extLst xmlns:a="http://schemas.openxmlformats.org/drawingml/2006/main">
              <a:ext uri="{FF2B5EF4-FFF2-40B4-BE49-F238E27FC236}">
                <a16:creationId xmlns:a16="http://schemas.microsoft.com/office/drawing/2014/main" id="{26075DA4-F3D1-46DE-A916-B6697F576FFE}"/>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BOUNDARIES</a:t>
            </a:r>
          </a:p>
        </p:txBody>
      </p:sp>
      <p:sp>
        <p:nvSpPr>
          <p:cNvPr id="2" name="No creates the boundary">
            <a:extLst xmlns:a="http://schemas.openxmlformats.org/drawingml/2006/main">
              <a:ext uri="{FF2B5EF4-FFF2-40B4-BE49-F238E27FC236}">
                <a16:creationId xmlns:a16="http://schemas.microsoft.com/office/drawing/2014/main" id="{AEDC18B7-9F6A-494B-96F1-00C1659BBDA6}"/>
              </a:ext>
            </a:extLst>
          </p:cNvPr>
          <p:cNvSpPr>
            <a:spLocks xmlns:a="http://schemas.openxmlformats.org/drawingml/2006/main" noGrp="1"/>
          </p:cNvSpPr>
          <p:nvPr/>
        </p:nvSpPr>
        <p:spPr>
          <a:xfrm xmlns:a="http://schemas.openxmlformats.org/drawingml/2006/main">
            <a:off x="638175" y="1390650"/>
            <a:ext cx="6305550" cy="2181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225" b="0" i="0">
                <a:solidFill>
                  <a:srgbClr val="F1E4CE"/>
                </a:solidFill>
                <a:latin typeface="Didot"/>
                <a:ea typeface="Didot"/>
                <a:cs typeface="Didot"/>
              </a:defRPr>
            </a:pPr>
            <a:r>
              <a:rPr sz="6225" b="0" i="0">
                <a:solidFill>
                  <a:srgbClr val="F1E4CE"/>
                </a:solidFill>
                <a:latin typeface="Didot"/>
                <a:ea typeface="Didot"/>
                <a:cs typeface="Didot"/>
              </a:rPr>
              <a:t>No creates</a:t>
            </a:r>
          </a:p>
          <a:p xmlns:a="http://schemas.openxmlformats.org/drawingml/2006/main">
            <a:pPr algn="l">
              <a:defRPr sz="6225" b="0" i="0">
                <a:solidFill>
                  <a:srgbClr val="F1E4CE"/>
                </a:solidFill>
                <a:latin typeface="Didot"/>
                <a:ea typeface="Didot"/>
                <a:cs typeface="Didot"/>
              </a:defRPr>
            </a:pPr>
            <a:r>
              <a:rPr sz="6225" b="0" i="0">
                <a:solidFill>
                  <a:srgbClr val="F1E4CE"/>
                </a:solidFill>
                <a:latin typeface="Didot"/>
                <a:ea typeface="Didot"/>
                <a:cs typeface="Didot"/>
              </a:rPr>
              <a:t>the boundary</a:t>
            </a:r>
          </a:p>
        </p:txBody>
      </p:sp>
      <p:sp>
        <p:nvSpPr>
          <p:cNvPr id="3" name="Without boundaries, your energy spills into everything aroun">
            <a:extLst xmlns:a="http://schemas.openxmlformats.org/drawingml/2006/main">
              <a:ext uri="{FF2B5EF4-FFF2-40B4-BE49-F238E27FC236}">
                <a16:creationId xmlns:a16="http://schemas.microsoft.com/office/drawing/2014/main" id="{61022AF5-BA54-4B62-AE8C-AA0732A53DDF}"/>
              </a:ext>
            </a:extLst>
          </p:cNvPr>
          <p:cNvSpPr>
            <a:spLocks xmlns:a="http://schemas.openxmlformats.org/drawingml/2006/main" noGrp="1"/>
          </p:cNvSpPr>
          <p:nvPr/>
        </p:nvSpPr>
        <p:spPr>
          <a:xfrm xmlns:a="http://schemas.openxmlformats.org/drawingml/2006/main">
            <a:off x="714375" y="4591050"/>
            <a:ext cx="557212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BFB19C"/>
                </a:solidFill>
                <a:latin typeface="Glacial Indifference"/>
                <a:ea typeface="Glacial Indifference"/>
                <a:cs typeface="Glacial Indifference"/>
              </a:defRPr>
            </a:pPr>
            <a:r>
              <a:rPr sz="2325" b="0" i="0">
                <a:solidFill>
                  <a:srgbClr val="BFB19C"/>
                </a:solidFill>
                <a:latin typeface="Glacial Indifference"/>
                <a:ea typeface="Glacial Indifference"/>
                <a:cs typeface="Glacial Indifference"/>
              </a:rPr>
              <a:t>Without boundaries, your energy</a:t>
            </a:r>
          </a:p>
          <a:p xmlns:a="http://schemas.openxmlformats.org/drawingml/2006/main">
            <a:pPr algn="l">
              <a:defRPr sz="2325" b="0" i="0">
                <a:solidFill>
                  <a:srgbClr val="BFB19C"/>
                </a:solidFill>
                <a:latin typeface="Glacial Indifference"/>
                <a:ea typeface="Glacial Indifference"/>
                <a:cs typeface="Glacial Indifference"/>
              </a:defRPr>
            </a:pPr>
            <a:r>
              <a:rPr sz="2325" b="0" i="0">
                <a:solidFill>
                  <a:srgbClr val="BFB19C"/>
                </a:solidFill>
                <a:latin typeface="Glacial Indifference"/>
                <a:ea typeface="Glacial Indifference"/>
                <a:cs typeface="Glacial Indifference"/>
              </a:rPr>
              <a:t>spills into everything around you.</a:t>
            </a:r>
          </a:p>
        </p:txBody>
      </p:sp>
      <p:sp>
        <p:nvSpPr>
          <p:cNvPr id="4" name="Color field">
            <a:extLst xmlns:a="http://schemas.openxmlformats.org/drawingml/2006/main">
              <a:ext uri="{FF2B5EF4-FFF2-40B4-BE49-F238E27FC236}">
                <a16:creationId xmlns:a16="http://schemas.microsoft.com/office/drawing/2014/main" id="{931AB8B6-1EB9-4F72-8DB7-69F38A350E76}"/>
              </a:ext>
            </a:extLst>
          </p:cNvPr>
          <p:cNvSpPr>
            <a:spLocks xmlns:a="http://schemas.openxmlformats.org/drawingml/2006/main" noGrp="1"/>
          </p:cNvSpPr>
          <p:nvPr/>
        </p:nvSpPr>
        <p:spPr>
          <a:xfrm xmlns:a="http://schemas.openxmlformats.org/drawingml/2006/main">
            <a:off x="6781800" y="1390650"/>
            <a:ext cx="11430" cy="4238625"/>
          </a:xfrm>
          <a:prstGeom xmlns:a="http://schemas.openxmlformats.org/drawingml/2006/main" prst="rect">
            <a:avLst/>
          </a:prstGeom>
          <a:solidFill xmlns:a="http://schemas.openxmlformats.org/drawingml/2006/main">
            <a:srgbClr val="D7A85B"/>
          </a:solidFill>
          <a:ln xmlns:a="http://schemas.openxmlformats.org/drawingml/2006/main" w="0">
            <a:noFill/>
          </a:ln>
        </p:spPr>
      </p:sp>
      <p:sp>
        <p:nvSpPr>
          <p:cNvPr id="5" name="A structure that allows you to open">
            <a:extLst xmlns:a="http://schemas.openxmlformats.org/drawingml/2006/main">
              <a:ext uri="{FF2B5EF4-FFF2-40B4-BE49-F238E27FC236}">
                <a16:creationId xmlns:a16="http://schemas.microsoft.com/office/drawing/2014/main" id="{39D57E39-EE32-4E62-8920-51EDD2E65F95}"/>
              </a:ext>
            </a:extLst>
          </p:cNvPr>
          <p:cNvSpPr>
            <a:spLocks xmlns:a="http://schemas.openxmlformats.org/drawingml/2006/main" noGrp="1"/>
          </p:cNvSpPr>
          <p:nvPr/>
        </p:nvSpPr>
        <p:spPr>
          <a:xfrm xmlns:a="http://schemas.openxmlformats.org/drawingml/2006/main">
            <a:off x="7391400" y="2143125"/>
            <a:ext cx="4124325" cy="2009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4125" b="0" i="0">
                <a:solidFill>
                  <a:srgbClr val="F1E4CE"/>
                </a:solidFill>
                <a:latin typeface="Didot"/>
                <a:ea typeface="Didot"/>
                <a:cs typeface="Didot"/>
              </a:defRPr>
            </a:pPr>
            <a:r>
              <a:rPr sz="4125" b="0" i="0">
                <a:solidFill>
                  <a:srgbClr val="F1E4CE"/>
                </a:solidFill>
                <a:latin typeface="Didot"/>
                <a:ea typeface="Didot"/>
                <a:cs typeface="Didot"/>
              </a:rPr>
              <a:t>A structure</a:t>
            </a:r>
          </a:p>
          <a:p xmlns:a="http://schemas.openxmlformats.org/drawingml/2006/main">
            <a:pPr algn="l">
              <a:defRPr sz="4125" b="0" i="0">
                <a:solidFill>
                  <a:srgbClr val="F1E4CE"/>
                </a:solidFill>
                <a:latin typeface="Didot"/>
                <a:ea typeface="Didot"/>
                <a:cs typeface="Didot"/>
              </a:defRPr>
            </a:pPr>
            <a:r>
              <a:rPr sz="4125" b="0" i="0">
                <a:solidFill>
                  <a:srgbClr val="F1E4CE"/>
                </a:solidFill>
                <a:latin typeface="Didot"/>
                <a:ea typeface="Didot"/>
                <a:cs typeface="Didot"/>
              </a:rPr>
              <a:t>that allows</a:t>
            </a:r>
          </a:p>
          <a:p xmlns:a="http://schemas.openxmlformats.org/drawingml/2006/main">
            <a:pPr algn="l">
              <a:defRPr sz="4125" b="0" i="0">
                <a:solidFill>
                  <a:srgbClr val="F1E4CE"/>
                </a:solidFill>
                <a:latin typeface="Didot"/>
                <a:ea typeface="Didot"/>
                <a:cs typeface="Didot"/>
              </a:defRPr>
            </a:pPr>
            <a:r>
              <a:rPr sz="4125" b="0" i="0">
                <a:solidFill>
                  <a:srgbClr val="F1E4CE"/>
                </a:solidFill>
                <a:latin typeface="Didot"/>
                <a:ea typeface="Didot"/>
                <a:cs typeface="Didot"/>
              </a:rPr>
              <a:t>you to open</a:t>
            </a:r>
          </a:p>
        </p:txBody>
      </p:sp>
      <p:sp>
        <p:nvSpPr>
          <p:cNvPr id="6" name="13">
            <a:extLst xmlns:a="http://schemas.openxmlformats.org/drawingml/2006/main">
              <a:ext uri="{FF2B5EF4-FFF2-40B4-BE49-F238E27FC236}">
                <a16:creationId xmlns:a16="http://schemas.microsoft.com/office/drawing/2014/main" id="{8B247DBA-5040-4F59-A93E-8DE8DB955F52}"/>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13</a:t>
            </a:r>
          </a:p>
        </p:txBody>
      </p:sp>
    </p:spTree>
    <p:extLst>
      <p:ext uri="{BB962C8B-B14F-4D97-AF65-F5344CB8AC3E}">
        <p14:creationId xmlns:p14="http://schemas.microsoft.com/office/powerpoint/2010/main" val="1091245724"/>
      </p:ext>
    </p:extLst>
  </p:cSld>
</p:sld>
</file>

<file path=ppt/slides/slide14.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77122c5c178e4ab8"/>
          <a:srcRect xmlns:a="http://schemas.openxmlformats.org/drawingml/2006/main" l="0" t="7826" r="0" b="7826"/>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F3E13FBB-93ED-4F22-9B09-A45DB4297414}"/>
              </a:ext>
            </a:extLst>
          </p:cNvPr>
          <p:cNvSpPr>
            <a:spLocks xmlns:a="http://schemas.openxmlformats.org/drawingml/2006/main" noGrp="1"/>
          </p:cNvSpPr>
          <p:nvPr/>
        </p:nvSpPr>
        <p:spPr>
          <a:xfrm xmlns:a="http://schemas.openxmlformats.org/drawingml/2006/main">
            <a:off x="0" y="0"/>
            <a:ext cx="6705600" cy="6858000"/>
          </a:xfrm>
          <a:prstGeom xmlns:a="http://schemas.openxmlformats.org/drawingml/2006/main" prst="rect">
            <a:avLst/>
          </a:prstGeom>
          <a:solidFill xmlns:a="http://schemas.openxmlformats.org/drawingml/2006/main">
            <a:srgbClr val="1D1813">
              <a:alpha val="94000"/>
            </a:srgbClr>
          </a:solidFill>
          <a:ln xmlns:a="http://schemas.openxmlformats.org/drawingml/2006/main" w="0">
            <a:noFill/>
          </a:ln>
        </p:spPr>
      </p:sp>
      <p:sp>
        <p:nvSpPr>
          <p:cNvPr id="3" name="Color field">
            <a:extLst xmlns:a="http://schemas.openxmlformats.org/drawingml/2006/main">
              <a:ext uri="{FF2B5EF4-FFF2-40B4-BE49-F238E27FC236}">
                <a16:creationId xmlns:a16="http://schemas.microsoft.com/office/drawing/2014/main" id="{DA2D0778-F3CD-4DAC-B050-29ACA47794DD}"/>
              </a:ext>
            </a:extLst>
          </p:cNvPr>
          <p:cNvSpPr>
            <a:spLocks xmlns:a="http://schemas.openxmlformats.org/drawingml/2006/main" noGrp="1"/>
          </p:cNvSpPr>
          <p:nvPr/>
        </p:nvSpPr>
        <p:spPr>
          <a:xfrm xmlns:a="http://schemas.openxmlformats.org/drawingml/2006/main">
            <a:off x="6705600" y="0"/>
            <a:ext cx="11430" cy="685800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4" name="SPACE">
            <a:extLst xmlns:a="http://schemas.openxmlformats.org/drawingml/2006/main">
              <a:ext uri="{FF2B5EF4-FFF2-40B4-BE49-F238E27FC236}">
                <a16:creationId xmlns:a16="http://schemas.microsoft.com/office/drawing/2014/main" id="{BADCCA27-65D7-433D-8AEB-7D974224FDF6}"/>
              </a:ext>
            </a:extLst>
          </p:cNvPr>
          <p:cNvSpPr>
            <a:spLocks xmlns:a="http://schemas.openxmlformats.org/drawingml/2006/main" noGrp="1"/>
          </p:cNvSpPr>
          <p:nvPr/>
        </p:nvSpPr>
        <p:spPr>
          <a:xfrm xmlns:a="http://schemas.openxmlformats.org/drawingml/2006/main">
            <a:off x="704850" y="5048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SPACE</a:t>
            </a:r>
          </a:p>
        </p:txBody>
      </p:sp>
      <p:sp>
        <p:nvSpPr>
          <p:cNvPr id="5" name="Your no creates space">
            <a:extLst xmlns:a="http://schemas.openxmlformats.org/drawingml/2006/main">
              <a:ext uri="{FF2B5EF4-FFF2-40B4-BE49-F238E27FC236}">
                <a16:creationId xmlns:a16="http://schemas.microsoft.com/office/drawing/2014/main" id="{29DBA3CC-C4A4-45DF-8089-AD423C8E3FBB}"/>
              </a:ext>
            </a:extLst>
          </p:cNvPr>
          <p:cNvSpPr>
            <a:spLocks xmlns:a="http://schemas.openxmlformats.org/drawingml/2006/main" noGrp="1"/>
          </p:cNvSpPr>
          <p:nvPr/>
        </p:nvSpPr>
        <p:spPr>
          <a:xfrm xmlns:a="http://schemas.openxmlformats.org/drawingml/2006/main">
            <a:off x="666750" y="1390650"/>
            <a:ext cx="582930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150" b="0" i="0">
                <a:solidFill>
                  <a:srgbClr val="F1E4CE"/>
                </a:solidFill>
                <a:latin typeface="Didot"/>
                <a:ea typeface="Didot"/>
                <a:cs typeface="Didot"/>
              </a:defRPr>
            </a:pPr>
            <a:r>
              <a:rPr sz="6150" b="0" i="0">
                <a:solidFill>
                  <a:srgbClr val="F1E4CE"/>
                </a:solidFill>
                <a:latin typeface="Didot"/>
                <a:ea typeface="Didot"/>
                <a:cs typeface="Didot"/>
              </a:rPr>
              <a:t>Your no</a:t>
            </a:r>
          </a:p>
          <a:p xmlns:a="http://schemas.openxmlformats.org/drawingml/2006/main">
            <a:pPr algn="l">
              <a:defRPr sz="6150" b="0" i="0">
                <a:solidFill>
                  <a:srgbClr val="F1E4CE"/>
                </a:solidFill>
                <a:latin typeface="Didot"/>
                <a:ea typeface="Didot"/>
                <a:cs typeface="Didot"/>
              </a:defRPr>
            </a:pPr>
            <a:r>
              <a:rPr sz="6150" b="0" i="0">
                <a:solidFill>
                  <a:srgbClr val="F1E4CE"/>
                </a:solidFill>
                <a:latin typeface="Didot"/>
                <a:ea typeface="Didot"/>
                <a:cs typeface="Didot"/>
              </a:rPr>
              <a:t>creates space</a:t>
            </a:r>
          </a:p>
        </p:txBody>
      </p:sp>
      <p:sp>
        <p:nvSpPr>
          <p:cNvPr id="6" name="Color field">
            <a:extLst xmlns:a="http://schemas.openxmlformats.org/drawingml/2006/main">
              <a:ext uri="{FF2B5EF4-FFF2-40B4-BE49-F238E27FC236}">
                <a16:creationId xmlns:a16="http://schemas.microsoft.com/office/drawing/2014/main" id="{7E0B6B47-0324-4863-A05A-B9EE38FC0A21}"/>
              </a:ext>
            </a:extLst>
          </p:cNvPr>
          <p:cNvSpPr>
            <a:spLocks xmlns:a="http://schemas.openxmlformats.org/drawingml/2006/main" noGrp="1"/>
          </p:cNvSpPr>
          <p:nvPr/>
        </p:nvSpPr>
        <p:spPr>
          <a:xfrm xmlns:a="http://schemas.openxmlformats.org/drawingml/2006/main">
            <a:off x="723900" y="3876675"/>
            <a:ext cx="116205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7" name="Every no to what is not you creates space for more of you.">
            <a:extLst xmlns:a="http://schemas.openxmlformats.org/drawingml/2006/main">
              <a:ext uri="{FF2B5EF4-FFF2-40B4-BE49-F238E27FC236}">
                <a16:creationId xmlns:a16="http://schemas.microsoft.com/office/drawing/2014/main" id="{E4DEACF0-B1A6-457F-99AF-DC312542164C}"/>
              </a:ext>
            </a:extLst>
          </p:cNvPr>
          <p:cNvSpPr>
            <a:spLocks xmlns:a="http://schemas.openxmlformats.org/drawingml/2006/main" noGrp="1"/>
          </p:cNvSpPr>
          <p:nvPr/>
        </p:nvSpPr>
        <p:spPr>
          <a:xfrm xmlns:a="http://schemas.openxmlformats.org/drawingml/2006/main">
            <a:off x="723900" y="4295775"/>
            <a:ext cx="5667375"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Every no to what is not you</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creates space for more of you.</a:t>
            </a:r>
          </a:p>
        </p:txBody>
      </p:sp>
      <p:sp>
        <p:nvSpPr>
          <p:cNvPr id="8" name="What are you ready to open into?">
            <a:extLst xmlns:a="http://schemas.openxmlformats.org/drawingml/2006/main">
              <a:ext uri="{FF2B5EF4-FFF2-40B4-BE49-F238E27FC236}">
                <a16:creationId xmlns:a16="http://schemas.microsoft.com/office/drawing/2014/main" id="{CFA4EA7B-8A6A-4CCC-8D58-7539FE6D0731}"/>
              </a:ext>
            </a:extLst>
          </p:cNvPr>
          <p:cNvSpPr>
            <a:spLocks xmlns:a="http://schemas.openxmlformats.org/drawingml/2006/main" noGrp="1"/>
          </p:cNvSpPr>
          <p:nvPr/>
        </p:nvSpPr>
        <p:spPr>
          <a:xfrm xmlns:a="http://schemas.openxmlformats.org/drawingml/2006/main">
            <a:off x="714375" y="5772150"/>
            <a:ext cx="56769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1">
                <a:solidFill>
                  <a:srgbClr val="D7A85B"/>
                </a:solidFill>
                <a:latin typeface="Didot"/>
                <a:ea typeface="Didot"/>
                <a:cs typeface="Didot"/>
              </a:defRPr>
            </a:pPr>
            <a:r>
              <a:rPr sz="2325" b="0" i="1">
                <a:solidFill>
                  <a:srgbClr val="D7A85B"/>
                </a:solidFill>
                <a:latin typeface="Didot"/>
                <a:ea typeface="Didot"/>
                <a:cs typeface="Didot"/>
              </a:rPr>
              <a:t>What are you ready to open into?</a:t>
            </a:r>
          </a:p>
        </p:txBody>
      </p:sp>
      <p:sp>
        <p:nvSpPr>
          <p:cNvPr id="9" name="14">
            <a:extLst xmlns:a="http://schemas.openxmlformats.org/drawingml/2006/main">
              <a:ext uri="{FF2B5EF4-FFF2-40B4-BE49-F238E27FC236}">
                <a16:creationId xmlns:a16="http://schemas.microsoft.com/office/drawing/2014/main" id="{458396FA-BCA1-402A-BF5F-8C6A3D4C317F}"/>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14</a:t>
            </a:r>
          </a:p>
        </p:txBody>
      </p:sp>
    </p:spTree>
    <p:extLst>
      <p:ext uri="{BB962C8B-B14F-4D97-AF65-F5344CB8AC3E}">
        <p14:creationId xmlns:p14="http://schemas.microsoft.com/office/powerpoint/2010/main" val="1501437438"/>
      </p:ext>
    </p:extLst>
  </p:cSld>
</p:sld>
</file>

<file path=ppt/slides/slide15.xml><?xml version="1.0" encoding="utf-8"?>
<p:sld xmlns:p="http://schemas.openxmlformats.org/presentationml/2006/main">
  <p:cSld>
    <p:bg>
      <p:bgPr>
        <a:solidFill xmlns:a="http://schemas.openxmlformats.org/drawingml/2006/main">
          <a:srgbClr val="F1E4CE"/>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6840aff0c0dd4072"/>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When you release everything that is not you…">
            <a:extLst xmlns:a="http://schemas.openxmlformats.org/drawingml/2006/main">
              <a:ext uri="{FF2B5EF4-FFF2-40B4-BE49-F238E27FC236}">
                <a16:creationId xmlns:a16="http://schemas.microsoft.com/office/drawing/2014/main" id="{E88FA00D-0A78-46B4-B6A3-D8DD5E922EF0}"/>
              </a:ext>
            </a:extLst>
          </p:cNvPr>
          <p:cNvSpPr>
            <a:spLocks xmlns:a="http://schemas.openxmlformats.org/drawingml/2006/main" noGrp="1"/>
          </p:cNvSpPr>
          <p:nvPr/>
        </p:nvSpPr>
        <p:spPr>
          <a:xfrm xmlns:a="http://schemas.openxmlformats.org/drawingml/2006/main">
            <a:off x="714375" y="504825"/>
            <a:ext cx="10668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3B2C20"/>
                </a:solidFill>
                <a:latin typeface="Glacial Indifference"/>
                <a:ea typeface="Glacial Indifference"/>
                <a:cs typeface="Glacial Indifference"/>
              </a:defRPr>
            </a:pPr>
            <a:r>
              <a:rPr sz="2325" b="0" i="0">
                <a:solidFill>
                  <a:srgbClr val="3B2C20"/>
                </a:solidFill>
                <a:latin typeface="Glacial Indifference"/>
                <a:ea typeface="Glacial Indifference"/>
                <a:cs typeface="Glacial Indifference"/>
              </a:rPr>
              <a:t>When you release everything that is not you…</a:t>
            </a:r>
          </a:p>
        </p:txBody>
      </p:sp>
      <p:sp>
        <p:nvSpPr>
          <p:cNvPr id="3" name="YOU">
            <a:extLst xmlns:a="http://schemas.openxmlformats.org/drawingml/2006/main">
              <a:ext uri="{FF2B5EF4-FFF2-40B4-BE49-F238E27FC236}">
                <a16:creationId xmlns:a16="http://schemas.microsoft.com/office/drawing/2014/main" id="{A81875BC-9562-4D8A-8C91-30FD3EE302F7}"/>
              </a:ext>
            </a:extLst>
          </p:cNvPr>
          <p:cNvSpPr>
            <a:spLocks xmlns:a="http://schemas.openxmlformats.org/drawingml/2006/main" noGrp="1"/>
          </p:cNvSpPr>
          <p:nvPr/>
        </p:nvSpPr>
        <p:spPr>
          <a:xfrm xmlns:a="http://schemas.openxmlformats.org/drawingml/2006/main">
            <a:off x="647700" y="1352550"/>
            <a:ext cx="10382250" cy="2066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4550" b="0" i="0">
                <a:solidFill>
                  <a:srgbClr val="080706"/>
                </a:solidFill>
                <a:latin typeface="Didot"/>
                <a:ea typeface="Didot"/>
                <a:cs typeface="Didot"/>
              </a:defRPr>
            </a:pPr>
            <a:r>
              <a:rPr sz="14550" b="0" i="0">
                <a:solidFill>
                  <a:srgbClr val="080706"/>
                </a:solidFill>
                <a:latin typeface="Didot"/>
                <a:ea typeface="Didot"/>
                <a:cs typeface="Didot"/>
              </a:rPr>
              <a:t>YOU</a:t>
            </a:r>
          </a:p>
        </p:txBody>
      </p:sp>
      <p:sp>
        <p:nvSpPr>
          <p:cNvPr id="4" name="It has been you all along.">
            <a:extLst xmlns:a="http://schemas.openxmlformats.org/drawingml/2006/main">
              <a:ext uri="{FF2B5EF4-FFF2-40B4-BE49-F238E27FC236}">
                <a16:creationId xmlns:a16="http://schemas.microsoft.com/office/drawing/2014/main" id="{9FD64780-F08D-4679-B196-D084FB2E001A}"/>
              </a:ext>
            </a:extLst>
          </p:cNvPr>
          <p:cNvSpPr>
            <a:spLocks xmlns:a="http://schemas.openxmlformats.org/drawingml/2006/main" noGrp="1"/>
          </p:cNvSpPr>
          <p:nvPr/>
        </p:nvSpPr>
        <p:spPr>
          <a:xfrm xmlns:a="http://schemas.openxmlformats.org/drawingml/2006/main">
            <a:off x="723900" y="3209925"/>
            <a:ext cx="1057275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975" b="0" i="0">
                <a:solidFill>
                  <a:srgbClr val="3B2C20"/>
                </a:solidFill>
                <a:latin typeface="Didot"/>
                <a:ea typeface="Didot"/>
                <a:cs typeface="Didot"/>
              </a:defRPr>
            </a:pPr>
            <a:r>
              <a:rPr sz="3975" b="0" i="0">
                <a:solidFill>
                  <a:srgbClr val="3B2C20"/>
                </a:solidFill>
                <a:latin typeface="Didot"/>
                <a:ea typeface="Didot"/>
                <a:cs typeface="Didot"/>
              </a:rPr>
              <a:t>It has been you all along.</a:t>
            </a:r>
          </a:p>
        </p:txBody>
      </p:sp>
      <p:sp>
        <p:nvSpPr>
          <p:cNvPr id="5" name="15">
            <a:extLst xmlns:a="http://schemas.openxmlformats.org/drawingml/2006/main">
              <a:ext uri="{FF2B5EF4-FFF2-40B4-BE49-F238E27FC236}">
                <a16:creationId xmlns:a16="http://schemas.microsoft.com/office/drawing/2014/main" id="{8428830A-B74E-486C-9F01-4EB7A7DC9616}"/>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15</a:t>
            </a:r>
          </a:p>
        </p:txBody>
      </p:sp>
    </p:spTree>
    <p:extLst>
      <p:ext uri="{BB962C8B-B14F-4D97-AF65-F5344CB8AC3E}">
        <p14:creationId xmlns:p14="http://schemas.microsoft.com/office/powerpoint/2010/main" val="1086527664"/>
      </p:ext>
    </p:extLst>
  </p:cSld>
</p:sld>
</file>

<file path=ppt/slides/slide16.xml><?xml version="1.0" encoding="utf-8"?>
<p:sld xmlns:p="http://schemas.openxmlformats.org/presentationml/2006/main">
  <p:cSld>
    <p:bg>
      <p:bgPr>
        <a:solidFill xmlns:a="http://schemas.openxmlformats.org/drawingml/2006/main">
          <a:srgbClr val="F1E4CE"/>
        </a:solidFill>
      </p:bgPr>
    </p:bg>
    <p:spTree>
      <p:nvGrpSpPr>
        <p:cNvPr id="1" name=""/>
        <p:cNvGrpSpPr/>
        <p:nvPr/>
      </p:nvGrpSpPr>
      <p:grpSpPr>
        <a:xfrm xmlns:a="http://schemas.openxmlformats.org/drawingml/2006/main"/>
      </p:grpSpPr>
      <p:sp>
        <p:nvSpPr>
          <p:cNvPr id="5" name="BENEATH THE CONDITIONING">
            <a:extLst xmlns:a="http://schemas.openxmlformats.org/drawingml/2006/main">
              <a:ext uri="{FF2B5EF4-FFF2-40B4-BE49-F238E27FC236}">
                <a16:creationId xmlns:a16="http://schemas.microsoft.com/office/drawing/2014/main" id="{72E9401F-0A0D-49DF-BC0E-0D36F4A4203B}"/>
              </a:ext>
            </a:extLst>
          </p:cNvPr>
          <p:cNvSpPr>
            <a:spLocks xmlns:a="http://schemas.openxmlformats.org/drawingml/2006/main" noGrp="1"/>
          </p:cNvSpPr>
          <p:nvPr/>
        </p:nvSpPr>
        <p:spPr>
          <a:xfrm xmlns:a="http://schemas.openxmlformats.org/drawingml/2006/main">
            <a:off x="695325"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BENEATH THE CONDITIONING</a:t>
            </a:r>
          </a:p>
        </p:txBody>
      </p:sp>
      <p:sp>
        <p:nvSpPr>
          <p:cNvPr id="2" name="The you beneath it all">
            <a:extLst xmlns:a="http://schemas.openxmlformats.org/drawingml/2006/main">
              <a:ext uri="{FF2B5EF4-FFF2-40B4-BE49-F238E27FC236}">
                <a16:creationId xmlns:a16="http://schemas.microsoft.com/office/drawing/2014/main" id="{1131A9E0-15E6-4299-8F0E-BBE40F9C566C}"/>
              </a:ext>
            </a:extLst>
          </p:cNvPr>
          <p:cNvSpPr>
            <a:spLocks xmlns:a="http://schemas.openxmlformats.org/drawingml/2006/main" noGrp="1"/>
          </p:cNvSpPr>
          <p:nvPr/>
        </p:nvSpPr>
        <p:spPr>
          <a:xfrm xmlns:a="http://schemas.openxmlformats.org/drawingml/2006/main">
            <a:off x="657225" y="1247775"/>
            <a:ext cx="6791325"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675" b="0" i="0">
                <a:solidFill>
                  <a:srgbClr val="080706"/>
                </a:solidFill>
                <a:latin typeface="Didot"/>
                <a:ea typeface="Didot"/>
                <a:cs typeface="Didot"/>
              </a:defRPr>
            </a:pPr>
            <a:r>
              <a:rPr sz="6675" b="0" i="0">
                <a:solidFill>
                  <a:srgbClr val="080706"/>
                </a:solidFill>
                <a:latin typeface="Didot"/>
                <a:ea typeface="Didot"/>
                <a:cs typeface="Didot"/>
              </a:rPr>
              <a:t>The you</a:t>
            </a:r>
          </a:p>
          <a:p xmlns:a="http://schemas.openxmlformats.org/drawingml/2006/main">
            <a:pPr algn="l">
              <a:defRPr sz="6675" b="0" i="0">
                <a:solidFill>
                  <a:srgbClr val="080706"/>
                </a:solidFill>
                <a:latin typeface="Didot"/>
                <a:ea typeface="Didot"/>
                <a:cs typeface="Didot"/>
              </a:defRPr>
            </a:pPr>
            <a:r>
              <a:rPr sz="6675" b="0" i="0">
                <a:solidFill>
                  <a:srgbClr val="080706"/>
                </a:solidFill>
                <a:latin typeface="Didot"/>
                <a:ea typeface="Didot"/>
                <a:cs typeface="Didot"/>
              </a:rPr>
              <a:t>beneath it all</a:t>
            </a:r>
          </a:p>
        </p:txBody>
      </p:sp>
      <p:sp>
        <p:nvSpPr>
          <p:cNvPr id="3" name="Beneath the expectations. Beneath the roles you learned to p">
            <a:extLst xmlns:a="http://schemas.openxmlformats.org/drawingml/2006/main">
              <a:ext uri="{FF2B5EF4-FFF2-40B4-BE49-F238E27FC236}">
                <a16:creationId xmlns:a16="http://schemas.microsoft.com/office/drawing/2014/main" id="{81583426-B10A-4EC5-99F8-01B27B5C2925}"/>
              </a:ext>
            </a:extLst>
          </p:cNvPr>
          <p:cNvSpPr>
            <a:spLocks xmlns:a="http://schemas.openxmlformats.org/drawingml/2006/main" noGrp="1"/>
          </p:cNvSpPr>
          <p:nvPr/>
        </p:nvSpPr>
        <p:spPr>
          <a:xfrm xmlns:a="http://schemas.openxmlformats.org/drawingml/2006/main">
            <a:off x="723900" y="4086225"/>
            <a:ext cx="107632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400" b="0" i="0">
                <a:solidFill>
                  <a:srgbClr val="3B2C20"/>
                </a:solidFill>
                <a:latin typeface="Glacial Indifference"/>
                <a:ea typeface="Glacial Indifference"/>
                <a:cs typeface="Glacial Indifference"/>
              </a:defRPr>
            </a:pPr>
            <a:r>
              <a:rPr sz="2400" b="0" i="0">
                <a:solidFill>
                  <a:srgbClr val="3B2C20"/>
                </a:solidFill>
                <a:latin typeface="Glacial Indifference"/>
                <a:ea typeface="Glacial Indifference"/>
                <a:cs typeface="Glacial Indifference"/>
              </a:rPr>
              <a:t>Beneath the expectations.</a:t>
            </a:r>
          </a:p>
          <a:p xmlns:a="http://schemas.openxmlformats.org/drawingml/2006/main">
            <a:pPr algn="l">
              <a:defRPr sz="2400" b="0" i="0">
                <a:solidFill>
                  <a:srgbClr val="3B2C20"/>
                </a:solidFill>
                <a:latin typeface="Glacial Indifference"/>
                <a:ea typeface="Glacial Indifference"/>
                <a:cs typeface="Glacial Indifference"/>
              </a:defRPr>
            </a:pPr>
            <a:r>
              <a:rPr sz="2400" b="0" i="0">
                <a:solidFill>
                  <a:srgbClr val="3B2C20"/>
                </a:solidFill>
                <a:latin typeface="Glacial Indifference"/>
                <a:ea typeface="Glacial Indifference"/>
                <a:cs typeface="Glacial Indifference"/>
              </a:rPr>
              <a:t>Beneath the roles you learned to perform.</a:t>
            </a:r>
          </a:p>
          <a:p xmlns:a="http://schemas.openxmlformats.org/drawingml/2006/main">
            <a:pPr algn="l">
              <a:defRPr sz="2400" b="0" i="0">
                <a:solidFill>
                  <a:srgbClr val="3B2C20"/>
                </a:solidFill>
                <a:latin typeface="Glacial Indifference"/>
                <a:ea typeface="Glacial Indifference"/>
                <a:cs typeface="Glacial Indifference"/>
              </a:defRPr>
            </a:pPr>
            <a:r>
              <a:rPr sz="2400" b="0" i="0">
                <a:solidFill>
                  <a:srgbClr val="3B2C20"/>
                </a:solidFill>
                <a:latin typeface="Glacial Indifference"/>
                <a:ea typeface="Glacial Indifference"/>
                <a:cs typeface="Glacial Indifference"/>
              </a:rPr>
              <a:t>Beneath the life you thought you were supposed to want.</a:t>
            </a:r>
          </a:p>
        </p:txBody>
      </p:sp>
      <p:sp>
        <p:nvSpPr>
          <p:cNvPr id="4" name="16">
            <a:extLst xmlns:a="http://schemas.openxmlformats.org/drawingml/2006/main">
              <a:ext uri="{FF2B5EF4-FFF2-40B4-BE49-F238E27FC236}">
                <a16:creationId xmlns:a16="http://schemas.microsoft.com/office/drawing/2014/main" id="{505C5102-1D8F-4DB9-B7C4-F5F791ED1B2F}"/>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76512F"/>
                </a:solidFill>
                <a:latin typeface="Glacial Indifference"/>
                <a:ea typeface="Glacial Indifference"/>
                <a:cs typeface="Glacial Indifference"/>
              </a:defRPr>
            </a:pPr>
            <a:r>
              <a:rPr sz="1200" b="0" i="0">
                <a:solidFill>
                  <a:srgbClr val="76512F"/>
                </a:solidFill>
                <a:latin typeface="Glacial Indifference"/>
                <a:ea typeface="Glacial Indifference"/>
                <a:cs typeface="Glacial Indifference"/>
              </a:rPr>
              <a:t>16</a:t>
            </a:r>
          </a:p>
        </p:txBody>
      </p:sp>
    </p:spTree>
    <p:extLst>
      <p:ext uri="{BB962C8B-B14F-4D97-AF65-F5344CB8AC3E}">
        <p14:creationId xmlns:p14="http://schemas.microsoft.com/office/powerpoint/2010/main" val="894514459"/>
      </p:ext>
    </p:extLst>
  </p:cSld>
</p:sld>
</file>

<file path=ppt/slides/slide17.xml><?xml version="1.0" encoding="utf-8"?>
<p:sld xmlns:p="http://schemas.openxmlformats.org/presentationml/2006/main">
  <p:cSld>
    <p:bg>
      <p:bgPr>
        <a:solidFill xmlns:a="http://schemas.openxmlformats.org/drawingml/2006/main">
          <a:srgbClr val="F1E4CE"/>
        </a:solidFill>
      </p:bgPr>
    </p:bg>
    <p:spTree>
      <p:nvGrpSpPr>
        <p:cNvPr id="1" name=""/>
        <p:cNvGrpSpPr/>
        <p:nvPr/>
      </p:nvGrpSpPr>
      <p:grpSpPr>
        <a:xfrm xmlns:a="http://schemas.openxmlformats.org/drawingml/2006/main"/>
      </p:grpSpPr>
      <p:pic>
        <p:nvPicPr>
          <p:cNvPr id="15" name=""/>
          <p:cNvPicPr>
            <a:picLocks xmlns:a="http://schemas.openxmlformats.org/drawingml/2006/main" noChangeAspect="1"/>
          </p:cNvPicPr>
          <p:nvPr/>
        </p:nvPicPr>
        <p:blipFill>
          <a:blip xmlns:r="http://schemas.openxmlformats.org/officeDocument/2006/relationships" xmlns:a="http://schemas.openxmlformats.org/drawingml/2006/main" r:embed="R57fd1391bee449c7"/>
          <a:srcRect xmlns:a="http://schemas.openxmlformats.org/drawingml/2006/main" l="18601" t="0" r="18601" b="0"/>
          <a:stretch xmlns:a="http://schemas.openxmlformats.org/drawingml/2006/main">
            <a:fillRect l="0" t="0" r="0" b="0"/>
          </a:stretch>
        </p:blipFill>
        <p:spPr>
          <a:xfrm xmlns:a="http://schemas.openxmlformats.org/drawingml/2006/main">
            <a:off x="0" y="0"/>
            <a:ext cx="645795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A309C4A6-DF59-48A6-9DC0-928492ED3E4B}"/>
              </a:ext>
            </a:extLst>
          </p:cNvPr>
          <p:cNvSpPr>
            <a:spLocks xmlns:a="http://schemas.openxmlformats.org/drawingml/2006/main" noGrp="1"/>
          </p:cNvSpPr>
          <p:nvPr/>
        </p:nvSpPr>
        <p:spPr>
          <a:xfrm xmlns:a="http://schemas.openxmlformats.org/drawingml/2006/main">
            <a:off x="6457950" y="0"/>
            <a:ext cx="11430" cy="685800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3" name="GUIDED VISUALIZATION">
            <a:extLst xmlns:a="http://schemas.openxmlformats.org/drawingml/2006/main">
              <a:ext uri="{FF2B5EF4-FFF2-40B4-BE49-F238E27FC236}">
                <a16:creationId xmlns:a16="http://schemas.microsoft.com/office/drawing/2014/main" id="{70E29146-74B1-4706-AF8C-E164C374617C}"/>
              </a:ext>
            </a:extLst>
          </p:cNvPr>
          <p:cNvSpPr>
            <a:spLocks xmlns:a="http://schemas.openxmlformats.org/drawingml/2006/main" noGrp="1"/>
          </p:cNvSpPr>
          <p:nvPr/>
        </p:nvSpPr>
        <p:spPr>
          <a:xfrm xmlns:a="http://schemas.openxmlformats.org/drawingml/2006/main">
            <a:off x="6991350" y="514350"/>
            <a:ext cx="45434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GUIDED VISUALIZATION</a:t>
            </a:r>
          </a:p>
        </p:txBody>
      </p:sp>
      <p:sp>
        <p:nvSpPr>
          <p:cNvPr id="4" name="Meet them">
            <a:extLst xmlns:a="http://schemas.openxmlformats.org/drawingml/2006/main">
              <a:ext uri="{FF2B5EF4-FFF2-40B4-BE49-F238E27FC236}">
                <a16:creationId xmlns:a16="http://schemas.microsoft.com/office/drawing/2014/main" id="{BE468ACA-9C37-4C8A-80DA-6C431672604F}"/>
              </a:ext>
            </a:extLst>
          </p:cNvPr>
          <p:cNvSpPr>
            <a:spLocks xmlns:a="http://schemas.openxmlformats.org/drawingml/2006/main" noGrp="1"/>
          </p:cNvSpPr>
          <p:nvPr/>
        </p:nvSpPr>
        <p:spPr>
          <a:xfrm xmlns:a="http://schemas.openxmlformats.org/drawingml/2006/main">
            <a:off x="6924675" y="1381125"/>
            <a:ext cx="4600575" cy="2152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500" b="0" i="0">
                <a:solidFill>
                  <a:srgbClr val="080706"/>
                </a:solidFill>
                <a:latin typeface="Didot"/>
                <a:ea typeface="Didot"/>
                <a:cs typeface="Didot"/>
              </a:defRPr>
            </a:pPr>
            <a:r>
              <a:rPr sz="7500" b="0" i="0">
                <a:solidFill>
                  <a:srgbClr val="080706"/>
                </a:solidFill>
                <a:latin typeface="Didot"/>
                <a:ea typeface="Didot"/>
                <a:cs typeface="Didot"/>
              </a:rPr>
              <a:t>Meet</a:t>
            </a:r>
          </a:p>
          <a:p xmlns:a="http://schemas.openxmlformats.org/drawingml/2006/main">
            <a:pPr algn="l">
              <a:defRPr sz="7500" b="0" i="0">
                <a:solidFill>
                  <a:srgbClr val="080706"/>
                </a:solidFill>
                <a:latin typeface="Didot"/>
                <a:ea typeface="Didot"/>
                <a:cs typeface="Didot"/>
              </a:defRPr>
            </a:pPr>
            <a:r>
              <a:rPr sz="7500" b="0" i="0">
                <a:solidFill>
                  <a:srgbClr val="080706"/>
                </a:solidFill>
                <a:latin typeface="Didot"/>
                <a:ea typeface="Didot"/>
                <a:cs typeface="Didot"/>
              </a:rPr>
              <a:t>them</a:t>
            </a:r>
          </a:p>
        </p:txBody>
      </p:sp>
      <p:sp>
        <p:nvSpPr>
          <p:cNvPr id="5" name="Color field">
            <a:extLst xmlns:a="http://schemas.openxmlformats.org/drawingml/2006/main">
              <a:ext uri="{FF2B5EF4-FFF2-40B4-BE49-F238E27FC236}">
                <a16:creationId xmlns:a16="http://schemas.microsoft.com/office/drawing/2014/main" id="{4C32A5B0-1F5A-442F-B334-0792BC401628}"/>
              </a:ext>
            </a:extLst>
          </p:cNvPr>
          <p:cNvSpPr>
            <a:spLocks xmlns:a="http://schemas.openxmlformats.org/drawingml/2006/main" noGrp="1"/>
          </p:cNvSpPr>
          <p:nvPr/>
        </p:nvSpPr>
        <p:spPr>
          <a:xfrm xmlns:a="http://schemas.openxmlformats.org/drawingml/2006/main">
            <a:off x="7010400" y="3819525"/>
            <a:ext cx="9525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01">
            <a:extLst xmlns:a="http://schemas.openxmlformats.org/drawingml/2006/main">
              <a:ext uri="{FF2B5EF4-FFF2-40B4-BE49-F238E27FC236}">
                <a16:creationId xmlns:a16="http://schemas.microsoft.com/office/drawing/2014/main" id="{B9821770-480C-4106-92E2-64376CA07AD8}"/>
              </a:ext>
            </a:extLst>
          </p:cNvPr>
          <p:cNvSpPr>
            <a:spLocks xmlns:a="http://schemas.openxmlformats.org/drawingml/2006/main" noGrp="1"/>
          </p:cNvSpPr>
          <p:nvPr/>
        </p:nvSpPr>
        <p:spPr>
          <a:xfrm xmlns:a="http://schemas.openxmlformats.org/drawingml/2006/main">
            <a:off x="7010400" y="4219575"/>
            <a:ext cx="4191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01</a:t>
            </a:r>
          </a:p>
        </p:txBody>
      </p:sp>
      <p:sp>
        <p:nvSpPr>
          <p:cNvPr id="7" name="Where are they?">
            <a:extLst xmlns:a="http://schemas.openxmlformats.org/drawingml/2006/main">
              <a:ext uri="{FF2B5EF4-FFF2-40B4-BE49-F238E27FC236}">
                <a16:creationId xmlns:a16="http://schemas.microsoft.com/office/drawing/2014/main" id="{DE67A40F-E1CE-4BD6-8DC1-1837EBEFEF05}"/>
              </a:ext>
            </a:extLst>
          </p:cNvPr>
          <p:cNvSpPr>
            <a:spLocks xmlns:a="http://schemas.openxmlformats.org/drawingml/2006/main" noGrp="1"/>
          </p:cNvSpPr>
          <p:nvPr/>
        </p:nvSpPr>
        <p:spPr>
          <a:xfrm xmlns:a="http://schemas.openxmlformats.org/drawingml/2006/main">
            <a:off x="7515225" y="4191000"/>
            <a:ext cx="3971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3B2C20"/>
                </a:solidFill>
                <a:latin typeface="Glacial Indifference"/>
                <a:ea typeface="Glacial Indifference"/>
                <a:cs typeface="Glacial Indifference"/>
              </a:defRPr>
            </a:pPr>
            <a:r>
              <a:rPr sz="2025" b="0" i="0">
                <a:solidFill>
                  <a:srgbClr val="3B2C20"/>
                </a:solidFill>
                <a:latin typeface="Glacial Indifference"/>
                <a:ea typeface="Glacial Indifference"/>
                <a:cs typeface="Glacial Indifference"/>
              </a:rPr>
              <a:t>Where are they?</a:t>
            </a:r>
          </a:p>
        </p:txBody>
      </p:sp>
      <p:sp>
        <p:nvSpPr>
          <p:cNvPr id="8" name="Color field">
            <a:extLst xmlns:a="http://schemas.openxmlformats.org/drawingml/2006/main">
              <a:ext uri="{FF2B5EF4-FFF2-40B4-BE49-F238E27FC236}">
                <a16:creationId xmlns:a16="http://schemas.microsoft.com/office/drawing/2014/main" id="{55CDCEB3-5200-47E4-BDCF-CC50713505A5}"/>
              </a:ext>
            </a:extLst>
          </p:cNvPr>
          <p:cNvSpPr>
            <a:spLocks xmlns:a="http://schemas.openxmlformats.org/drawingml/2006/main" noGrp="1"/>
          </p:cNvSpPr>
          <p:nvPr/>
        </p:nvSpPr>
        <p:spPr>
          <a:xfrm xmlns:a="http://schemas.openxmlformats.org/drawingml/2006/main">
            <a:off x="7010400" y="4667250"/>
            <a:ext cx="4457700" cy="11430"/>
          </a:xfrm>
          <a:prstGeom xmlns:a="http://schemas.openxmlformats.org/drawingml/2006/main" prst="rect">
            <a:avLst/>
          </a:prstGeom>
          <a:solidFill xmlns:a="http://schemas.openxmlformats.org/drawingml/2006/main">
            <a:srgbClr val="B68645">
              <a:alpha val="42000"/>
            </a:srgbClr>
          </a:solidFill>
          <a:ln xmlns:a="http://schemas.openxmlformats.org/drawingml/2006/main" w="0">
            <a:noFill/>
          </a:ln>
        </p:spPr>
      </p:sp>
      <p:sp>
        <p:nvSpPr>
          <p:cNvPr id="9" name="02">
            <a:extLst xmlns:a="http://schemas.openxmlformats.org/drawingml/2006/main">
              <a:ext uri="{FF2B5EF4-FFF2-40B4-BE49-F238E27FC236}">
                <a16:creationId xmlns:a16="http://schemas.microsoft.com/office/drawing/2014/main" id="{C4E7A3CF-2C78-4458-9068-2F40C8F3A1D6}"/>
              </a:ext>
            </a:extLst>
          </p:cNvPr>
          <p:cNvSpPr>
            <a:spLocks xmlns:a="http://schemas.openxmlformats.org/drawingml/2006/main" noGrp="1"/>
          </p:cNvSpPr>
          <p:nvPr/>
        </p:nvSpPr>
        <p:spPr>
          <a:xfrm xmlns:a="http://schemas.openxmlformats.org/drawingml/2006/main">
            <a:off x="7010400" y="4848225"/>
            <a:ext cx="4191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02</a:t>
            </a:r>
          </a:p>
        </p:txBody>
      </p:sp>
      <p:sp>
        <p:nvSpPr>
          <p:cNvPr id="10" name="How do they carry themselves?">
            <a:extLst xmlns:a="http://schemas.openxmlformats.org/drawingml/2006/main">
              <a:ext uri="{FF2B5EF4-FFF2-40B4-BE49-F238E27FC236}">
                <a16:creationId xmlns:a16="http://schemas.microsoft.com/office/drawing/2014/main" id="{660D581B-A636-4C1E-A88F-D20B510B46A7}"/>
              </a:ext>
            </a:extLst>
          </p:cNvPr>
          <p:cNvSpPr>
            <a:spLocks xmlns:a="http://schemas.openxmlformats.org/drawingml/2006/main" noGrp="1"/>
          </p:cNvSpPr>
          <p:nvPr/>
        </p:nvSpPr>
        <p:spPr>
          <a:xfrm xmlns:a="http://schemas.openxmlformats.org/drawingml/2006/main">
            <a:off x="7515225" y="4819650"/>
            <a:ext cx="3971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3B2C20"/>
                </a:solidFill>
                <a:latin typeface="Glacial Indifference"/>
                <a:ea typeface="Glacial Indifference"/>
                <a:cs typeface="Glacial Indifference"/>
              </a:defRPr>
            </a:pPr>
            <a:r>
              <a:rPr sz="2025" b="0" i="0">
                <a:solidFill>
                  <a:srgbClr val="3B2C20"/>
                </a:solidFill>
                <a:latin typeface="Glacial Indifference"/>
                <a:ea typeface="Glacial Indifference"/>
                <a:cs typeface="Glacial Indifference"/>
              </a:rPr>
              <a:t>How do they carry themselves?</a:t>
            </a:r>
          </a:p>
        </p:txBody>
      </p:sp>
      <p:sp>
        <p:nvSpPr>
          <p:cNvPr id="11" name="Color field">
            <a:extLst xmlns:a="http://schemas.openxmlformats.org/drawingml/2006/main">
              <a:ext uri="{FF2B5EF4-FFF2-40B4-BE49-F238E27FC236}">
                <a16:creationId xmlns:a16="http://schemas.microsoft.com/office/drawing/2014/main" id="{40B1B830-7D3D-4A41-8984-27D5CD0606B1}"/>
              </a:ext>
            </a:extLst>
          </p:cNvPr>
          <p:cNvSpPr>
            <a:spLocks xmlns:a="http://schemas.openxmlformats.org/drawingml/2006/main" noGrp="1"/>
          </p:cNvSpPr>
          <p:nvPr/>
        </p:nvSpPr>
        <p:spPr>
          <a:xfrm xmlns:a="http://schemas.openxmlformats.org/drawingml/2006/main">
            <a:off x="7010400" y="5295900"/>
            <a:ext cx="4457700" cy="11430"/>
          </a:xfrm>
          <a:prstGeom xmlns:a="http://schemas.openxmlformats.org/drawingml/2006/main" prst="rect">
            <a:avLst/>
          </a:prstGeom>
          <a:solidFill xmlns:a="http://schemas.openxmlformats.org/drawingml/2006/main">
            <a:srgbClr val="B68645">
              <a:alpha val="42000"/>
            </a:srgbClr>
          </a:solidFill>
          <a:ln xmlns:a="http://schemas.openxmlformats.org/drawingml/2006/main" w="0">
            <a:noFill/>
          </a:ln>
        </p:spPr>
      </p:sp>
      <p:sp>
        <p:nvSpPr>
          <p:cNvPr id="12" name="03">
            <a:extLst xmlns:a="http://schemas.openxmlformats.org/drawingml/2006/main">
              <a:ext uri="{FF2B5EF4-FFF2-40B4-BE49-F238E27FC236}">
                <a16:creationId xmlns:a16="http://schemas.microsoft.com/office/drawing/2014/main" id="{5A5F0997-C05D-48AA-B956-603505E38A13}"/>
              </a:ext>
            </a:extLst>
          </p:cNvPr>
          <p:cNvSpPr>
            <a:spLocks xmlns:a="http://schemas.openxmlformats.org/drawingml/2006/main" noGrp="1"/>
          </p:cNvSpPr>
          <p:nvPr/>
        </p:nvSpPr>
        <p:spPr>
          <a:xfrm xmlns:a="http://schemas.openxmlformats.org/drawingml/2006/main">
            <a:off x="7010400" y="5476875"/>
            <a:ext cx="4191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03</a:t>
            </a:r>
          </a:p>
        </p:txBody>
      </p:sp>
      <p:sp>
        <p:nvSpPr>
          <p:cNvPr id="13" name="What do they want you to remember?">
            <a:extLst xmlns:a="http://schemas.openxmlformats.org/drawingml/2006/main">
              <a:ext uri="{FF2B5EF4-FFF2-40B4-BE49-F238E27FC236}">
                <a16:creationId xmlns:a16="http://schemas.microsoft.com/office/drawing/2014/main" id="{A4F070C4-5642-45DD-A7CF-C976F1BE0C62}"/>
              </a:ext>
            </a:extLst>
          </p:cNvPr>
          <p:cNvSpPr>
            <a:spLocks xmlns:a="http://schemas.openxmlformats.org/drawingml/2006/main" noGrp="1"/>
          </p:cNvSpPr>
          <p:nvPr/>
        </p:nvSpPr>
        <p:spPr>
          <a:xfrm xmlns:a="http://schemas.openxmlformats.org/drawingml/2006/main">
            <a:off x="7515225" y="5448300"/>
            <a:ext cx="39719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3B2C20"/>
                </a:solidFill>
                <a:latin typeface="Glacial Indifference"/>
                <a:ea typeface="Glacial Indifference"/>
                <a:cs typeface="Glacial Indifference"/>
              </a:defRPr>
            </a:pPr>
            <a:r>
              <a:rPr sz="2025" b="0" i="0">
                <a:solidFill>
                  <a:srgbClr val="3B2C20"/>
                </a:solidFill>
                <a:latin typeface="Glacial Indifference"/>
                <a:ea typeface="Glacial Indifference"/>
                <a:cs typeface="Glacial Indifference"/>
              </a:rPr>
              <a:t>What do they want you to remember?</a:t>
            </a:r>
          </a:p>
        </p:txBody>
      </p:sp>
      <p:sp>
        <p:nvSpPr>
          <p:cNvPr id="14" name="17">
            <a:extLst xmlns:a="http://schemas.openxmlformats.org/drawingml/2006/main">
              <a:ext uri="{FF2B5EF4-FFF2-40B4-BE49-F238E27FC236}">
                <a16:creationId xmlns:a16="http://schemas.microsoft.com/office/drawing/2014/main" id="{70FFE24D-BA14-4676-963A-3D8FF4FA19F1}"/>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76512F"/>
                </a:solidFill>
                <a:latin typeface="Glacial Indifference"/>
                <a:ea typeface="Glacial Indifference"/>
                <a:cs typeface="Glacial Indifference"/>
              </a:defRPr>
            </a:pPr>
            <a:r>
              <a:rPr sz="1200" b="0" i="0">
                <a:solidFill>
                  <a:srgbClr val="76512F"/>
                </a:solidFill>
                <a:latin typeface="Glacial Indifference"/>
                <a:ea typeface="Glacial Indifference"/>
                <a:cs typeface="Glacial Indifference"/>
              </a:rPr>
              <a:t>17</a:t>
            </a:r>
          </a:p>
        </p:txBody>
      </p:sp>
    </p:spTree>
    <p:extLst>
      <p:ext uri="{BB962C8B-B14F-4D97-AF65-F5344CB8AC3E}">
        <p14:creationId xmlns:p14="http://schemas.microsoft.com/office/powerpoint/2010/main" val="947080684"/>
      </p:ext>
    </p:extLst>
  </p:cSld>
</p:sld>
</file>

<file path=ppt/slides/slide18.xml><?xml version="1.0" encoding="utf-8"?>
<p:sld xmlns:p="http://schemas.openxmlformats.org/presentationml/2006/main">
  <p:cSld>
    <p:bg>
      <p:bgPr>
        <a:solidFill xmlns:a="http://schemas.openxmlformats.org/drawingml/2006/main">
          <a:srgbClr val="F1E4CE"/>
        </a:solidFill>
      </p:bgPr>
    </p:bg>
    <p:spTree>
      <p:nvGrpSpPr>
        <p:cNvPr id="1" name=""/>
        <p:cNvGrpSpPr/>
        <p:nvPr/>
      </p:nvGrpSpPr>
      <p:grpSpPr>
        <a:xfrm xmlns:a="http://schemas.openxmlformats.org/drawingml/2006/main"/>
      </p:grpSpPr>
      <p:sp>
        <p:nvSpPr>
          <p:cNvPr id="13" name="A MOMENT TO WRITE">
            <a:extLst xmlns:a="http://schemas.openxmlformats.org/drawingml/2006/main">
              <a:ext uri="{FF2B5EF4-FFF2-40B4-BE49-F238E27FC236}">
                <a16:creationId xmlns:a16="http://schemas.microsoft.com/office/drawing/2014/main" id="{185E98C4-C2A9-4120-A764-AAD48E71EDAF}"/>
              </a:ext>
            </a:extLst>
          </p:cNvPr>
          <p:cNvSpPr>
            <a:spLocks xmlns:a="http://schemas.openxmlformats.org/drawingml/2006/main" noGrp="1"/>
          </p:cNvSpPr>
          <p:nvPr/>
        </p:nvSpPr>
        <p:spPr>
          <a:xfrm xmlns:a="http://schemas.openxmlformats.org/drawingml/2006/main">
            <a:off x="695325"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A MOMENT TO WRITE</a:t>
            </a:r>
          </a:p>
        </p:txBody>
      </p:sp>
      <p:sp>
        <p:nvSpPr>
          <p:cNvPr id="2" name="What did you see?">
            <a:extLst xmlns:a="http://schemas.openxmlformats.org/drawingml/2006/main">
              <a:ext uri="{FF2B5EF4-FFF2-40B4-BE49-F238E27FC236}">
                <a16:creationId xmlns:a16="http://schemas.microsoft.com/office/drawing/2014/main" id="{28474329-DE93-44A5-9AB6-9989C86D7EE7}"/>
              </a:ext>
            </a:extLst>
          </p:cNvPr>
          <p:cNvSpPr>
            <a:spLocks xmlns:a="http://schemas.openxmlformats.org/drawingml/2006/main" noGrp="1"/>
          </p:cNvSpPr>
          <p:nvPr/>
        </p:nvSpPr>
        <p:spPr>
          <a:xfrm xmlns:a="http://schemas.openxmlformats.org/drawingml/2006/main">
            <a:off x="647700" y="1190625"/>
            <a:ext cx="108394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750" b="0" i="0">
                <a:solidFill>
                  <a:srgbClr val="080706"/>
                </a:solidFill>
                <a:latin typeface="Didot"/>
                <a:ea typeface="Didot"/>
                <a:cs typeface="Didot"/>
              </a:defRPr>
            </a:pPr>
            <a:r>
              <a:rPr sz="6750" b="0" i="0">
                <a:solidFill>
                  <a:srgbClr val="080706"/>
                </a:solidFill>
                <a:latin typeface="Didot"/>
                <a:ea typeface="Didot"/>
                <a:cs typeface="Didot"/>
              </a:rPr>
              <a:t>What did you see?</a:t>
            </a:r>
          </a:p>
        </p:txBody>
      </p:sp>
      <p:sp>
        <p:nvSpPr>
          <p:cNvPr id="3" name="01">
            <a:extLst xmlns:a="http://schemas.openxmlformats.org/drawingml/2006/main">
              <a:ext uri="{FF2B5EF4-FFF2-40B4-BE49-F238E27FC236}">
                <a16:creationId xmlns:a16="http://schemas.microsoft.com/office/drawing/2014/main" id="{8F5320BD-6DAF-40F0-B1EF-23FAF4AAD6DE}"/>
              </a:ext>
            </a:extLst>
          </p:cNvPr>
          <p:cNvSpPr>
            <a:spLocks xmlns:a="http://schemas.openxmlformats.org/drawingml/2006/main" noGrp="1"/>
          </p:cNvSpPr>
          <p:nvPr/>
        </p:nvSpPr>
        <p:spPr>
          <a:xfrm xmlns:a="http://schemas.openxmlformats.org/drawingml/2006/main">
            <a:off x="704850" y="303847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01</a:t>
            </a:r>
          </a:p>
        </p:txBody>
      </p:sp>
      <p:sp>
        <p:nvSpPr>
          <p:cNvPr id="4" name="What did this version of you show you?">
            <a:extLst xmlns:a="http://schemas.openxmlformats.org/drawingml/2006/main">
              <a:ext uri="{FF2B5EF4-FFF2-40B4-BE49-F238E27FC236}">
                <a16:creationId xmlns:a16="http://schemas.microsoft.com/office/drawing/2014/main" id="{D2734FD3-2144-4507-B760-49763CB5AE46}"/>
              </a:ext>
            </a:extLst>
          </p:cNvPr>
          <p:cNvSpPr>
            <a:spLocks xmlns:a="http://schemas.openxmlformats.org/drawingml/2006/main" noGrp="1"/>
          </p:cNvSpPr>
          <p:nvPr/>
        </p:nvSpPr>
        <p:spPr>
          <a:xfrm xmlns:a="http://schemas.openxmlformats.org/drawingml/2006/main">
            <a:off x="1438275" y="2981325"/>
            <a:ext cx="100774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0" i="0">
                <a:solidFill>
                  <a:srgbClr val="3B2C20"/>
                </a:solidFill>
                <a:latin typeface="Glacial Indifference"/>
                <a:ea typeface="Glacial Indifference"/>
                <a:cs typeface="Glacial Indifference"/>
              </a:defRPr>
            </a:pPr>
            <a:r>
              <a:rPr sz="2550" b="0" i="0">
                <a:solidFill>
                  <a:srgbClr val="3B2C20"/>
                </a:solidFill>
                <a:latin typeface="Glacial Indifference"/>
                <a:ea typeface="Glacial Indifference"/>
                <a:cs typeface="Glacial Indifference"/>
              </a:rPr>
              <a:t>What did this version of you show you?</a:t>
            </a:r>
          </a:p>
        </p:txBody>
      </p:sp>
      <p:sp>
        <p:nvSpPr>
          <p:cNvPr id="5" name="Color field">
            <a:extLst xmlns:a="http://schemas.openxmlformats.org/drawingml/2006/main">
              <a:ext uri="{FF2B5EF4-FFF2-40B4-BE49-F238E27FC236}">
                <a16:creationId xmlns:a16="http://schemas.microsoft.com/office/drawing/2014/main" id="{7BE4EF5A-C086-49CF-9DDC-D3D422E259FF}"/>
              </a:ext>
            </a:extLst>
          </p:cNvPr>
          <p:cNvSpPr>
            <a:spLocks xmlns:a="http://schemas.openxmlformats.org/drawingml/2006/main" noGrp="1"/>
          </p:cNvSpPr>
          <p:nvPr/>
        </p:nvSpPr>
        <p:spPr>
          <a:xfrm xmlns:a="http://schemas.openxmlformats.org/drawingml/2006/main">
            <a:off x="1438275" y="3571875"/>
            <a:ext cx="10058400" cy="11430"/>
          </a:xfrm>
          <a:prstGeom xmlns:a="http://schemas.openxmlformats.org/drawingml/2006/main" prst="rect">
            <a:avLst/>
          </a:prstGeom>
          <a:solidFill xmlns:a="http://schemas.openxmlformats.org/drawingml/2006/main">
            <a:srgbClr val="B68645">
              <a:alpha val="45000"/>
            </a:srgbClr>
          </a:solidFill>
          <a:ln xmlns:a="http://schemas.openxmlformats.org/drawingml/2006/main" w="0">
            <a:noFill/>
          </a:ln>
        </p:spPr>
      </p:sp>
      <p:sp>
        <p:nvSpPr>
          <p:cNvPr id="6" name="02">
            <a:extLst xmlns:a="http://schemas.openxmlformats.org/drawingml/2006/main">
              <a:ext uri="{FF2B5EF4-FFF2-40B4-BE49-F238E27FC236}">
                <a16:creationId xmlns:a16="http://schemas.microsoft.com/office/drawing/2014/main" id="{F3A13D7A-4A80-40E6-B120-3898B8675ED7}"/>
              </a:ext>
            </a:extLst>
          </p:cNvPr>
          <p:cNvSpPr>
            <a:spLocks xmlns:a="http://schemas.openxmlformats.org/drawingml/2006/main" noGrp="1"/>
          </p:cNvSpPr>
          <p:nvPr/>
        </p:nvSpPr>
        <p:spPr>
          <a:xfrm xmlns:a="http://schemas.openxmlformats.org/drawingml/2006/main">
            <a:off x="704850" y="393382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02</a:t>
            </a:r>
          </a:p>
        </p:txBody>
      </p:sp>
      <p:sp>
        <p:nvSpPr>
          <p:cNvPr id="7" name="What did they want you to remember?">
            <a:extLst xmlns:a="http://schemas.openxmlformats.org/drawingml/2006/main">
              <a:ext uri="{FF2B5EF4-FFF2-40B4-BE49-F238E27FC236}">
                <a16:creationId xmlns:a16="http://schemas.microsoft.com/office/drawing/2014/main" id="{417B301B-E24B-4F75-BD1C-14BE2F8784EB}"/>
              </a:ext>
            </a:extLst>
          </p:cNvPr>
          <p:cNvSpPr>
            <a:spLocks xmlns:a="http://schemas.openxmlformats.org/drawingml/2006/main" noGrp="1"/>
          </p:cNvSpPr>
          <p:nvPr/>
        </p:nvSpPr>
        <p:spPr>
          <a:xfrm xmlns:a="http://schemas.openxmlformats.org/drawingml/2006/main">
            <a:off x="1438275" y="3876675"/>
            <a:ext cx="100774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0" i="0">
                <a:solidFill>
                  <a:srgbClr val="3B2C20"/>
                </a:solidFill>
                <a:latin typeface="Glacial Indifference"/>
                <a:ea typeface="Glacial Indifference"/>
                <a:cs typeface="Glacial Indifference"/>
              </a:defRPr>
            </a:pPr>
            <a:r>
              <a:rPr sz="2550" b="0" i="0">
                <a:solidFill>
                  <a:srgbClr val="3B2C20"/>
                </a:solidFill>
                <a:latin typeface="Glacial Indifference"/>
                <a:ea typeface="Glacial Indifference"/>
                <a:cs typeface="Glacial Indifference"/>
              </a:rPr>
              <a:t>What did they want you to remember?</a:t>
            </a:r>
          </a:p>
        </p:txBody>
      </p:sp>
      <p:sp>
        <p:nvSpPr>
          <p:cNvPr id="8" name="Color field">
            <a:extLst xmlns:a="http://schemas.openxmlformats.org/drawingml/2006/main">
              <a:ext uri="{FF2B5EF4-FFF2-40B4-BE49-F238E27FC236}">
                <a16:creationId xmlns:a16="http://schemas.microsoft.com/office/drawing/2014/main" id="{89FA7CF0-B333-485E-B24E-4F7E361CA396}"/>
              </a:ext>
            </a:extLst>
          </p:cNvPr>
          <p:cNvSpPr>
            <a:spLocks xmlns:a="http://schemas.openxmlformats.org/drawingml/2006/main" noGrp="1"/>
          </p:cNvSpPr>
          <p:nvPr/>
        </p:nvSpPr>
        <p:spPr>
          <a:xfrm xmlns:a="http://schemas.openxmlformats.org/drawingml/2006/main">
            <a:off x="1438275" y="4467225"/>
            <a:ext cx="10058400" cy="11430"/>
          </a:xfrm>
          <a:prstGeom xmlns:a="http://schemas.openxmlformats.org/drawingml/2006/main" prst="rect">
            <a:avLst/>
          </a:prstGeom>
          <a:solidFill xmlns:a="http://schemas.openxmlformats.org/drawingml/2006/main">
            <a:srgbClr val="B68645">
              <a:alpha val="45000"/>
            </a:srgbClr>
          </a:solidFill>
          <a:ln xmlns:a="http://schemas.openxmlformats.org/drawingml/2006/main" w="0">
            <a:noFill/>
          </a:ln>
        </p:spPr>
      </p:sp>
      <p:sp>
        <p:nvSpPr>
          <p:cNvPr id="9" name="03">
            <a:extLst xmlns:a="http://schemas.openxmlformats.org/drawingml/2006/main">
              <a:ext uri="{FF2B5EF4-FFF2-40B4-BE49-F238E27FC236}">
                <a16:creationId xmlns:a16="http://schemas.microsoft.com/office/drawing/2014/main" id="{AE41E35C-6205-4CF7-BF9D-784BFED7949C}"/>
              </a:ext>
            </a:extLst>
          </p:cNvPr>
          <p:cNvSpPr>
            <a:spLocks xmlns:a="http://schemas.openxmlformats.org/drawingml/2006/main" noGrp="1"/>
          </p:cNvSpPr>
          <p:nvPr/>
        </p:nvSpPr>
        <p:spPr>
          <a:xfrm xmlns:a="http://schemas.openxmlformats.org/drawingml/2006/main">
            <a:off x="704850" y="4829175"/>
            <a:ext cx="4953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76512F"/>
                </a:solidFill>
                <a:latin typeface="Glacial Indifference"/>
                <a:ea typeface="Glacial Indifference"/>
                <a:cs typeface="Glacial Indifference"/>
              </a:defRPr>
            </a:pPr>
            <a:r>
              <a:rPr sz="1350" b="0" i="0">
                <a:solidFill>
                  <a:srgbClr val="76512F"/>
                </a:solidFill>
                <a:latin typeface="Glacial Indifference"/>
                <a:ea typeface="Glacial Indifference"/>
                <a:cs typeface="Glacial Indifference"/>
              </a:rPr>
              <a:t>03</a:t>
            </a:r>
          </a:p>
        </p:txBody>
      </p:sp>
      <p:sp>
        <p:nvSpPr>
          <p:cNvPr id="10" name="What truth are you ready to carry forward?">
            <a:extLst xmlns:a="http://schemas.openxmlformats.org/drawingml/2006/main">
              <a:ext uri="{FF2B5EF4-FFF2-40B4-BE49-F238E27FC236}">
                <a16:creationId xmlns:a16="http://schemas.microsoft.com/office/drawing/2014/main" id="{1C007FF0-BD7F-4389-BC3C-883C3AC5FDE0}"/>
              </a:ext>
            </a:extLst>
          </p:cNvPr>
          <p:cNvSpPr>
            <a:spLocks xmlns:a="http://schemas.openxmlformats.org/drawingml/2006/main" noGrp="1"/>
          </p:cNvSpPr>
          <p:nvPr/>
        </p:nvSpPr>
        <p:spPr>
          <a:xfrm xmlns:a="http://schemas.openxmlformats.org/drawingml/2006/main">
            <a:off x="1438275" y="4772025"/>
            <a:ext cx="1007745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550" b="0" i="0">
                <a:solidFill>
                  <a:srgbClr val="3B2C20"/>
                </a:solidFill>
                <a:latin typeface="Glacial Indifference"/>
                <a:ea typeface="Glacial Indifference"/>
                <a:cs typeface="Glacial Indifference"/>
              </a:defRPr>
            </a:pPr>
            <a:r>
              <a:rPr sz="2550" b="0" i="0">
                <a:solidFill>
                  <a:srgbClr val="3B2C20"/>
                </a:solidFill>
                <a:latin typeface="Glacial Indifference"/>
                <a:ea typeface="Glacial Indifference"/>
                <a:cs typeface="Glacial Indifference"/>
              </a:rPr>
              <a:t>What truth are you ready to carry forward?</a:t>
            </a:r>
          </a:p>
        </p:txBody>
      </p:sp>
      <p:sp>
        <p:nvSpPr>
          <p:cNvPr id="11" name="Color field">
            <a:extLst xmlns:a="http://schemas.openxmlformats.org/drawingml/2006/main">
              <a:ext uri="{FF2B5EF4-FFF2-40B4-BE49-F238E27FC236}">
                <a16:creationId xmlns:a16="http://schemas.microsoft.com/office/drawing/2014/main" id="{02C0E23F-6C1A-4942-B359-FD8229F06AE6}"/>
              </a:ext>
            </a:extLst>
          </p:cNvPr>
          <p:cNvSpPr>
            <a:spLocks xmlns:a="http://schemas.openxmlformats.org/drawingml/2006/main" noGrp="1"/>
          </p:cNvSpPr>
          <p:nvPr/>
        </p:nvSpPr>
        <p:spPr>
          <a:xfrm xmlns:a="http://schemas.openxmlformats.org/drawingml/2006/main">
            <a:off x="1438275" y="5362575"/>
            <a:ext cx="10058400" cy="11430"/>
          </a:xfrm>
          <a:prstGeom xmlns:a="http://schemas.openxmlformats.org/drawingml/2006/main" prst="rect">
            <a:avLst/>
          </a:prstGeom>
          <a:solidFill xmlns:a="http://schemas.openxmlformats.org/drawingml/2006/main">
            <a:srgbClr val="B68645">
              <a:alpha val="45000"/>
            </a:srgbClr>
          </a:solidFill>
          <a:ln xmlns:a="http://schemas.openxmlformats.org/drawingml/2006/main" w="0">
            <a:noFill/>
          </a:ln>
        </p:spPr>
      </p:sp>
      <p:sp>
        <p:nvSpPr>
          <p:cNvPr id="12" name="18">
            <a:extLst xmlns:a="http://schemas.openxmlformats.org/drawingml/2006/main">
              <a:ext uri="{FF2B5EF4-FFF2-40B4-BE49-F238E27FC236}">
                <a16:creationId xmlns:a16="http://schemas.microsoft.com/office/drawing/2014/main" id="{CB09FE46-59E5-4547-AA7F-4DEA39DD3432}"/>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76512F"/>
                </a:solidFill>
                <a:latin typeface="Glacial Indifference"/>
                <a:ea typeface="Glacial Indifference"/>
                <a:cs typeface="Glacial Indifference"/>
              </a:defRPr>
            </a:pPr>
            <a:r>
              <a:rPr sz="1200" b="0" i="0">
                <a:solidFill>
                  <a:srgbClr val="76512F"/>
                </a:solidFill>
                <a:latin typeface="Glacial Indifference"/>
                <a:ea typeface="Glacial Indifference"/>
                <a:cs typeface="Glacial Indifference"/>
              </a:rPr>
              <a:t>18</a:t>
            </a:r>
          </a:p>
        </p:txBody>
      </p:sp>
    </p:spTree>
    <p:extLst>
      <p:ext uri="{BB962C8B-B14F-4D97-AF65-F5344CB8AC3E}">
        <p14:creationId xmlns:p14="http://schemas.microsoft.com/office/powerpoint/2010/main" val="1506960041"/>
      </p:ext>
    </p:extLst>
  </p:cSld>
</p:sld>
</file>

<file path=ppt/slides/slide19.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7" name="KORE’S STORY">
            <a:extLst xmlns:a="http://schemas.openxmlformats.org/drawingml/2006/main">
              <a:ext uri="{FF2B5EF4-FFF2-40B4-BE49-F238E27FC236}">
                <a16:creationId xmlns:a16="http://schemas.microsoft.com/office/drawing/2014/main" id="{EEDAD885-32ED-4972-A843-75F947C76B53}"/>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KORE’S STORY</a:t>
            </a:r>
          </a:p>
        </p:txBody>
      </p:sp>
      <p:sp>
        <p:nvSpPr>
          <p:cNvPr id="2" name="I started with no">
            <a:extLst xmlns:a="http://schemas.openxmlformats.org/drawingml/2006/main">
              <a:ext uri="{FF2B5EF4-FFF2-40B4-BE49-F238E27FC236}">
                <a16:creationId xmlns:a16="http://schemas.microsoft.com/office/drawing/2014/main" id="{1A97BE41-E567-4DEF-A0FB-7A47FF3C1975}"/>
              </a:ext>
            </a:extLst>
          </p:cNvPr>
          <p:cNvSpPr>
            <a:spLocks xmlns:a="http://schemas.openxmlformats.org/drawingml/2006/main" noGrp="1"/>
          </p:cNvSpPr>
          <p:nvPr/>
        </p:nvSpPr>
        <p:spPr>
          <a:xfrm xmlns:a="http://schemas.openxmlformats.org/drawingml/2006/main">
            <a:off x="657225" y="1209675"/>
            <a:ext cx="5715000" cy="2238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I started</a:t>
            </a:r>
          </a:p>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with no</a:t>
            </a:r>
          </a:p>
        </p:txBody>
      </p:sp>
      <p:sp>
        <p:nvSpPr>
          <p:cNvPr id="3" name="I didn’t know what I wanted. I knew what I didn’t want. So I">
            <a:extLst xmlns:a="http://schemas.openxmlformats.org/drawingml/2006/main">
              <a:ext uri="{FF2B5EF4-FFF2-40B4-BE49-F238E27FC236}">
                <a16:creationId xmlns:a16="http://schemas.microsoft.com/office/drawing/2014/main" id="{9F2F6D35-9746-429A-840F-88E665083D93}"/>
              </a:ext>
            </a:extLst>
          </p:cNvPr>
          <p:cNvSpPr>
            <a:spLocks xmlns:a="http://schemas.openxmlformats.org/drawingml/2006/main" noGrp="1"/>
          </p:cNvSpPr>
          <p:nvPr/>
        </p:nvSpPr>
        <p:spPr>
          <a:xfrm xmlns:a="http://schemas.openxmlformats.org/drawingml/2006/main">
            <a:off x="714375" y="3962400"/>
            <a:ext cx="5610225"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I didn’t know what I wanted.</a:t>
            </a:r>
          </a:p>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I knew what I didn’t want.</a:t>
            </a:r>
          </a:p>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So I started saying no.</a:t>
            </a:r>
          </a:p>
        </p:txBody>
      </p:sp>
      <p:sp>
        <p:nvSpPr>
          <p:cNvPr id="4" name="At times, it felt irrational. I kept listening.">
            <a:extLst xmlns:a="http://schemas.openxmlformats.org/drawingml/2006/main">
              <a:ext uri="{FF2B5EF4-FFF2-40B4-BE49-F238E27FC236}">
                <a16:creationId xmlns:a16="http://schemas.microsoft.com/office/drawing/2014/main" id="{14A0DE02-4FE9-465C-94CE-CA1AC564A5B0}"/>
              </a:ext>
            </a:extLst>
          </p:cNvPr>
          <p:cNvSpPr>
            <a:spLocks xmlns:a="http://schemas.openxmlformats.org/drawingml/2006/main" noGrp="1"/>
          </p:cNvSpPr>
          <p:nvPr/>
        </p:nvSpPr>
        <p:spPr>
          <a:xfrm xmlns:a="http://schemas.openxmlformats.org/drawingml/2006/main">
            <a:off x="714375" y="5600700"/>
            <a:ext cx="562927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75" b="0" i="0">
                <a:solidFill>
                  <a:srgbClr val="D7A85B"/>
                </a:solidFill>
                <a:latin typeface="Glacial Indifference"/>
                <a:ea typeface="Glacial Indifference"/>
                <a:cs typeface="Glacial Indifference"/>
              </a:defRPr>
            </a:pPr>
            <a:r>
              <a:rPr sz="1875" b="0" i="0">
                <a:solidFill>
                  <a:srgbClr val="D7A85B"/>
                </a:solidFill>
                <a:latin typeface="Glacial Indifference"/>
                <a:ea typeface="Glacial Indifference"/>
                <a:cs typeface="Glacial Indifference"/>
              </a:rPr>
              <a:t>At times, it felt irrational.</a:t>
            </a:r>
          </a:p>
          <a:p xmlns:a="http://schemas.openxmlformats.org/drawingml/2006/main">
            <a:pPr algn="l">
              <a:defRPr sz="1875" b="0" i="0">
                <a:solidFill>
                  <a:srgbClr val="D7A85B"/>
                </a:solidFill>
                <a:latin typeface="Glacial Indifference"/>
                <a:ea typeface="Glacial Indifference"/>
                <a:cs typeface="Glacial Indifference"/>
              </a:defRPr>
            </a:pPr>
            <a:r>
              <a:rPr sz="1875" b="0" i="0">
                <a:solidFill>
                  <a:srgbClr val="D7A85B"/>
                </a:solidFill>
                <a:latin typeface="Glacial Indifference"/>
                <a:ea typeface="Glacial Indifference"/>
                <a:cs typeface="Glacial Indifference"/>
              </a:rPr>
              <a:t>I kept listening.</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7be8a628fc7c419c"/>
          <a:srcRect xmlns:a="http://schemas.openxmlformats.org/drawingml/2006/main" l="20928" t="0" r="20928" b="0"/>
          <a:stretch xmlns:a="http://schemas.openxmlformats.org/drawingml/2006/main">
            <a:fillRect l="0" t="0" r="0" b="0"/>
          </a:stretch>
        </p:blipFill>
        <p:spPr>
          <a:xfrm xmlns:a="http://schemas.openxmlformats.org/drawingml/2006/main">
            <a:off x="6838950" y="685800"/>
            <a:ext cx="4667250" cy="5353050"/>
          </a:xfrm>
          <a:prstGeom xmlns:a="http://schemas.openxmlformats.org/drawingml/2006/main" prst="rect">
            <a:avLst/>
          </a:prstGeom>
        </p:spPr>
      </p:pic>
      <p:sp>
        <p:nvSpPr>
          <p:cNvPr id="6" name="19">
            <a:extLst xmlns:a="http://schemas.openxmlformats.org/drawingml/2006/main">
              <a:ext uri="{FF2B5EF4-FFF2-40B4-BE49-F238E27FC236}">
                <a16:creationId xmlns:a16="http://schemas.microsoft.com/office/drawing/2014/main" id="{79C6D871-56ED-4682-A946-DD21CA9B4A87}"/>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19</a:t>
            </a:r>
          </a:p>
        </p:txBody>
      </p:sp>
    </p:spTree>
    <p:extLst>
      <p:ext uri="{BB962C8B-B14F-4D97-AF65-F5344CB8AC3E}">
        <p14:creationId xmlns:p14="http://schemas.microsoft.com/office/powerpoint/2010/main" val="1059309756"/>
      </p:ext>
    </p:extLst>
  </p:cSld>
</p:sld>
</file>

<file path=ppt/slides/slide20.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8" name="EVERY NO WAS CREATING SPACE">
            <a:extLst xmlns:a="http://schemas.openxmlformats.org/drawingml/2006/main">
              <a:ext uri="{FF2B5EF4-FFF2-40B4-BE49-F238E27FC236}">
                <a16:creationId xmlns:a16="http://schemas.microsoft.com/office/drawing/2014/main" id="{29CF6EF4-CD0A-4441-8FCA-E3824DD2E287}"/>
              </a:ext>
            </a:extLst>
          </p:cNvPr>
          <p:cNvSpPr>
            <a:spLocks xmlns:a="http://schemas.openxmlformats.org/drawingml/2006/main" noGrp="1"/>
          </p:cNvSpPr>
          <p:nvPr/>
        </p:nvSpPr>
        <p:spPr>
          <a:xfrm xmlns:a="http://schemas.openxmlformats.org/drawingml/2006/main">
            <a:off x="704850" y="5048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EVERY NO WAS CREATING SPACE</a:t>
            </a:r>
          </a:p>
        </p:txBody>
      </p:sp>
      <p:sp>
        <p:nvSpPr>
          <p:cNvPr id="2" name="I was learning how to listen to myself.">
            <a:extLst xmlns:a="http://schemas.openxmlformats.org/drawingml/2006/main">
              <a:ext uri="{FF2B5EF4-FFF2-40B4-BE49-F238E27FC236}">
                <a16:creationId xmlns:a16="http://schemas.microsoft.com/office/drawing/2014/main" id="{3AF979DC-B9E4-4687-B0C3-A3F1F56BDD43}"/>
              </a:ext>
            </a:extLst>
          </p:cNvPr>
          <p:cNvSpPr>
            <a:spLocks xmlns:a="http://schemas.openxmlformats.org/drawingml/2006/main" noGrp="1"/>
          </p:cNvSpPr>
          <p:nvPr/>
        </p:nvSpPr>
        <p:spPr>
          <a:xfrm xmlns:a="http://schemas.openxmlformats.org/drawingml/2006/main">
            <a:off x="723900" y="1428750"/>
            <a:ext cx="10477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700" b="0" i="0">
                <a:solidFill>
                  <a:srgbClr val="F1E4CE"/>
                </a:solidFill>
                <a:latin typeface="Glacial Indifference"/>
                <a:ea typeface="Glacial Indifference"/>
                <a:cs typeface="Glacial Indifference"/>
              </a:defRPr>
            </a:pPr>
            <a:r>
              <a:rPr sz="2700" b="0" i="0">
                <a:solidFill>
                  <a:srgbClr val="F1E4CE"/>
                </a:solidFill>
                <a:latin typeface="Glacial Indifference"/>
                <a:ea typeface="Glacial Indifference"/>
                <a:cs typeface="Glacial Indifference"/>
              </a:rPr>
              <a:t>I was learning how to listen to myself.</a:t>
            </a:r>
          </a:p>
        </p:txBody>
      </p:sp>
      <p:sp>
        <p:nvSpPr>
          <p:cNvPr id="3" name="I was my">
            <a:extLst xmlns:a="http://schemas.openxmlformats.org/drawingml/2006/main">
              <a:ext uri="{FF2B5EF4-FFF2-40B4-BE49-F238E27FC236}">
                <a16:creationId xmlns:a16="http://schemas.microsoft.com/office/drawing/2014/main" id="{CB7E9253-FBB1-49B6-A167-1D04E8210E5D}"/>
              </a:ext>
            </a:extLst>
          </p:cNvPr>
          <p:cNvSpPr>
            <a:spLocks xmlns:a="http://schemas.openxmlformats.org/drawingml/2006/main" noGrp="1"/>
          </p:cNvSpPr>
          <p:nvPr/>
        </p:nvSpPr>
        <p:spPr>
          <a:xfrm xmlns:a="http://schemas.openxmlformats.org/drawingml/2006/main">
            <a:off x="657225" y="2600325"/>
            <a:ext cx="108394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275" b="0" i="0">
                <a:solidFill>
                  <a:srgbClr val="F1E4CE"/>
                </a:solidFill>
                <a:latin typeface="Didot"/>
                <a:ea typeface="Didot"/>
                <a:cs typeface="Didot"/>
              </a:defRPr>
            </a:pPr>
            <a:r>
              <a:rPr sz="7275" b="0" i="0">
                <a:solidFill>
                  <a:srgbClr val="F1E4CE"/>
                </a:solidFill>
                <a:latin typeface="Didot"/>
                <a:ea typeface="Didot"/>
                <a:cs typeface="Didot"/>
              </a:rPr>
              <a:t>I was my</a:t>
            </a:r>
          </a:p>
        </p:txBody>
      </p:sp>
      <p:sp>
        <p:nvSpPr>
          <p:cNvPr id="4" name="own map">
            <a:extLst xmlns:a="http://schemas.openxmlformats.org/drawingml/2006/main">
              <a:ext uri="{FF2B5EF4-FFF2-40B4-BE49-F238E27FC236}">
                <a16:creationId xmlns:a16="http://schemas.microsoft.com/office/drawing/2014/main" id="{0068FBBE-7522-4EE7-99EC-C3EC8DC5FBF0}"/>
              </a:ext>
            </a:extLst>
          </p:cNvPr>
          <p:cNvSpPr>
            <a:spLocks xmlns:a="http://schemas.openxmlformats.org/drawingml/2006/main" noGrp="1"/>
          </p:cNvSpPr>
          <p:nvPr/>
        </p:nvSpPr>
        <p:spPr>
          <a:xfrm xmlns:a="http://schemas.openxmlformats.org/drawingml/2006/main">
            <a:off x="657225" y="3695700"/>
            <a:ext cx="10810875" cy="1495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900" b="0" i="0">
                <a:solidFill>
                  <a:srgbClr val="D7A85B"/>
                </a:solidFill>
                <a:latin typeface="Didot"/>
                <a:ea typeface="Didot"/>
                <a:cs typeface="Didot"/>
              </a:defRPr>
            </a:pPr>
            <a:r>
              <a:rPr sz="9900" b="0" i="0">
                <a:solidFill>
                  <a:srgbClr val="D7A85B"/>
                </a:solidFill>
                <a:latin typeface="Didot"/>
                <a:ea typeface="Didot"/>
                <a:cs typeface="Didot"/>
              </a:rPr>
              <a:t>own map</a:t>
            </a:r>
          </a:p>
        </p:txBody>
      </p:sp>
      <p:sp>
        <p:nvSpPr>
          <p:cNvPr id="5" name="Color field">
            <a:extLst xmlns:a="http://schemas.openxmlformats.org/drawingml/2006/main">
              <a:ext uri="{FF2B5EF4-FFF2-40B4-BE49-F238E27FC236}">
                <a16:creationId xmlns:a16="http://schemas.microsoft.com/office/drawing/2014/main" id="{1F043522-8BD9-4745-8728-9DE7E44AD6C6}"/>
              </a:ext>
            </a:extLst>
          </p:cNvPr>
          <p:cNvSpPr>
            <a:spLocks xmlns:a="http://schemas.openxmlformats.org/drawingml/2006/main" noGrp="1"/>
          </p:cNvSpPr>
          <p:nvPr/>
        </p:nvSpPr>
        <p:spPr>
          <a:xfrm xmlns:a="http://schemas.openxmlformats.org/drawingml/2006/main">
            <a:off x="723900" y="5781675"/>
            <a:ext cx="133350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The map had been within me all along.">
            <a:extLst xmlns:a="http://schemas.openxmlformats.org/drawingml/2006/main">
              <a:ext uri="{FF2B5EF4-FFF2-40B4-BE49-F238E27FC236}">
                <a16:creationId xmlns:a16="http://schemas.microsoft.com/office/drawing/2014/main" id="{9B7EB4F6-9B5B-4FAE-95AE-76CE47515415}"/>
              </a:ext>
            </a:extLst>
          </p:cNvPr>
          <p:cNvSpPr>
            <a:spLocks xmlns:a="http://schemas.openxmlformats.org/drawingml/2006/main" noGrp="1"/>
          </p:cNvSpPr>
          <p:nvPr/>
        </p:nvSpPr>
        <p:spPr>
          <a:xfrm xmlns:a="http://schemas.openxmlformats.org/drawingml/2006/main">
            <a:off x="2400300" y="5638800"/>
            <a:ext cx="907732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0" i="0">
                <a:solidFill>
                  <a:srgbClr val="BFB19C"/>
                </a:solidFill>
                <a:latin typeface="Glacial Indifference"/>
                <a:ea typeface="Glacial Indifference"/>
                <a:cs typeface="Glacial Indifference"/>
              </a:defRPr>
            </a:pPr>
            <a:r>
              <a:rPr sz="2250" b="0" i="0">
                <a:solidFill>
                  <a:srgbClr val="BFB19C"/>
                </a:solidFill>
                <a:latin typeface="Glacial Indifference"/>
                <a:ea typeface="Glacial Indifference"/>
                <a:cs typeface="Glacial Indifference"/>
              </a:rPr>
              <a:t>The map had been within me all along.</a:t>
            </a:r>
          </a:p>
        </p:txBody>
      </p:sp>
      <p:sp>
        <p:nvSpPr>
          <p:cNvPr id="7" name="20">
            <a:extLst xmlns:a="http://schemas.openxmlformats.org/drawingml/2006/main">
              <a:ext uri="{FF2B5EF4-FFF2-40B4-BE49-F238E27FC236}">
                <a16:creationId xmlns:a16="http://schemas.microsoft.com/office/drawing/2014/main" id="{45DCE90C-FDB7-44AA-BB84-37B69E32FBA2}"/>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20</a:t>
            </a:r>
          </a:p>
        </p:txBody>
      </p:sp>
    </p:spTree>
    <p:extLst>
      <p:ext uri="{BB962C8B-B14F-4D97-AF65-F5344CB8AC3E}">
        <p14:creationId xmlns:p14="http://schemas.microsoft.com/office/powerpoint/2010/main" val="1552274292"/>
      </p:ext>
    </p:extLst>
  </p:cSld>
</p:sld>
</file>

<file path=ppt/slides/slide21.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sp>
        <p:nvSpPr>
          <p:cNvPr id="7" name="YOUR NO IS THE BEGINNING">
            <a:extLst xmlns:a="http://schemas.openxmlformats.org/drawingml/2006/main">
              <a:ext uri="{FF2B5EF4-FFF2-40B4-BE49-F238E27FC236}">
                <a16:creationId xmlns:a16="http://schemas.microsoft.com/office/drawing/2014/main" id="{81F4629E-AAA9-49EC-936B-9B601880ED03}"/>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YOUR NO IS THE BEGINNING</a:t>
            </a:r>
          </a:p>
        </p:txBody>
      </p:sp>
      <p:sp>
        <p:nvSpPr>
          <p:cNvPr id="2" name="Your no creates the space">
            <a:extLst xmlns:a="http://schemas.openxmlformats.org/drawingml/2006/main">
              <a:ext uri="{FF2B5EF4-FFF2-40B4-BE49-F238E27FC236}">
                <a16:creationId xmlns:a16="http://schemas.microsoft.com/office/drawing/2014/main" id="{69D66C96-1604-4F08-9F12-7AAE8C224996}"/>
              </a:ext>
            </a:extLst>
          </p:cNvPr>
          <p:cNvSpPr>
            <a:spLocks xmlns:a="http://schemas.openxmlformats.org/drawingml/2006/main" noGrp="1"/>
          </p:cNvSpPr>
          <p:nvPr/>
        </p:nvSpPr>
        <p:spPr>
          <a:xfrm xmlns:a="http://schemas.openxmlformats.org/drawingml/2006/main">
            <a:off x="666750" y="1333500"/>
            <a:ext cx="10696575" cy="2162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Your no creates</a:t>
            </a:r>
          </a:p>
          <a:p xmlns:a="http://schemas.openxmlformats.org/drawingml/2006/main">
            <a:pPr algn="l">
              <a:defRPr sz="6825" b="0" i="0">
                <a:solidFill>
                  <a:srgbClr val="F1E4CE"/>
                </a:solidFill>
                <a:latin typeface="Didot"/>
                <a:ea typeface="Didot"/>
                <a:cs typeface="Didot"/>
              </a:defRPr>
            </a:pPr>
            <a:r>
              <a:rPr sz="6825" b="0" i="0">
                <a:solidFill>
                  <a:srgbClr val="F1E4CE"/>
                </a:solidFill>
                <a:latin typeface="Didot"/>
                <a:ea typeface="Didot"/>
                <a:cs typeface="Didot"/>
              </a:rPr>
              <a:t>the space</a:t>
            </a:r>
          </a:p>
        </p:txBody>
      </p:sp>
      <p:sp>
        <p:nvSpPr>
          <p:cNvPr id="3" name="How do you become the version of you that you just met?">
            <a:extLst xmlns:a="http://schemas.openxmlformats.org/drawingml/2006/main">
              <a:ext uri="{FF2B5EF4-FFF2-40B4-BE49-F238E27FC236}">
                <a16:creationId xmlns:a16="http://schemas.microsoft.com/office/drawing/2014/main" id="{2419DF49-19AC-45E1-B06B-E84BD8F0EB80}"/>
              </a:ext>
            </a:extLst>
          </p:cNvPr>
          <p:cNvSpPr>
            <a:spLocks xmlns:a="http://schemas.openxmlformats.org/drawingml/2006/main" noGrp="1"/>
          </p:cNvSpPr>
          <p:nvPr/>
        </p:nvSpPr>
        <p:spPr>
          <a:xfrm xmlns:a="http://schemas.openxmlformats.org/drawingml/2006/main">
            <a:off x="723900" y="4152900"/>
            <a:ext cx="10525125" cy="1114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000" b="0" i="0">
                <a:solidFill>
                  <a:srgbClr val="F1E4CE"/>
                </a:solidFill>
                <a:latin typeface="Glacial Indifference"/>
                <a:ea typeface="Glacial Indifference"/>
                <a:cs typeface="Glacial Indifference"/>
              </a:defRPr>
            </a:pPr>
            <a:r>
              <a:rPr sz="3000" b="0" i="0">
                <a:solidFill>
                  <a:srgbClr val="F1E4CE"/>
                </a:solidFill>
                <a:latin typeface="Glacial Indifference"/>
                <a:ea typeface="Glacial Indifference"/>
                <a:cs typeface="Glacial Indifference"/>
              </a:rPr>
              <a:t>How do you become the version of you</a:t>
            </a:r>
          </a:p>
          <a:p xmlns:a="http://schemas.openxmlformats.org/drawingml/2006/main">
            <a:pPr algn="l">
              <a:defRPr sz="3000" b="0" i="0">
                <a:solidFill>
                  <a:srgbClr val="F1E4CE"/>
                </a:solidFill>
                <a:latin typeface="Glacial Indifference"/>
                <a:ea typeface="Glacial Indifference"/>
                <a:cs typeface="Glacial Indifference"/>
              </a:defRPr>
            </a:pPr>
            <a:r>
              <a:rPr sz="3000" b="0" i="0">
                <a:solidFill>
                  <a:srgbClr val="F1E4CE"/>
                </a:solidFill>
                <a:latin typeface="Glacial Indifference"/>
                <a:ea typeface="Glacial Indifference"/>
                <a:cs typeface="Glacial Indifference"/>
              </a:rPr>
              <a:t>that you just met?</a:t>
            </a:r>
          </a:p>
        </p:txBody>
      </p:sp>
      <p:sp>
        <p:nvSpPr>
          <p:cNvPr id="4" name="Color field">
            <a:extLst xmlns:a="http://schemas.openxmlformats.org/drawingml/2006/main">
              <a:ext uri="{FF2B5EF4-FFF2-40B4-BE49-F238E27FC236}">
                <a16:creationId xmlns:a16="http://schemas.microsoft.com/office/drawing/2014/main" id="{4E9D7D79-0D25-490E-8F3D-898D2A0A25EA}"/>
              </a:ext>
            </a:extLst>
          </p:cNvPr>
          <p:cNvSpPr>
            <a:spLocks xmlns:a="http://schemas.openxmlformats.org/drawingml/2006/main" noGrp="1"/>
          </p:cNvSpPr>
          <p:nvPr/>
        </p:nvSpPr>
        <p:spPr>
          <a:xfrm xmlns:a="http://schemas.openxmlformats.org/drawingml/2006/main">
            <a:off x="704850" y="5800725"/>
            <a:ext cx="1381125"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Hear them. Trust them. Live as them.">
            <a:extLst xmlns:a="http://schemas.openxmlformats.org/drawingml/2006/main">
              <a:ext uri="{FF2B5EF4-FFF2-40B4-BE49-F238E27FC236}">
                <a16:creationId xmlns:a16="http://schemas.microsoft.com/office/drawing/2014/main" id="{FD393365-E008-45DF-88DD-ED56BD4C6121}"/>
              </a:ext>
            </a:extLst>
          </p:cNvPr>
          <p:cNvSpPr>
            <a:spLocks xmlns:a="http://schemas.openxmlformats.org/drawingml/2006/main" noGrp="1"/>
          </p:cNvSpPr>
          <p:nvPr/>
        </p:nvSpPr>
        <p:spPr>
          <a:xfrm xmlns:a="http://schemas.openxmlformats.org/drawingml/2006/main">
            <a:off x="2438400" y="5638800"/>
            <a:ext cx="902017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0" i="0">
                <a:solidFill>
                  <a:srgbClr val="D7A85B"/>
                </a:solidFill>
                <a:latin typeface="Glacial Indifference"/>
                <a:ea typeface="Glacial Indifference"/>
                <a:cs typeface="Glacial Indifference"/>
              </a:defRPr>
            </a:pPr>
            <a:r>
              <a:rPr sz="2250" b="0" i="0">
                <a:solidFill>
                  <a:srgbClr val="D7A85B"/>
                </a:solidFill>
                <a:latin typeface="Glacial Indifference"/>
                <a:ea typeface="Glacial Indifference"/>
                <a:cs typeface="Glacial Indifference"/>
              </a:rPr>
              <a:t>Hear them. Trust them. Live as them.</a:t>
            </a:r>
          </a:p>
        </p:txBody>
      </p:sp>
      <p:sp>
        <p:nvSpPr>
          <p:cNvPr id="6" name="21">
            <a:extLst xmlns:a="http://schemas.openxmlformats.org/drawingml/2006/main">
              <a:ext uri="{FF2B5EF4-FFF2-40B4-BE49-F238E27FC236}">
                <a16:creationId xmlns:a16="http://schemas.microsoft.com/office/drawing/2014/main" id="{D1F10D54-A5C0-452E-A735-37F72BAF81FC}"/>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21</a:t>
            </a:r>
          </a:p>
        </p:txBody>
      </p:sp>
    </p:spTree>
    <p:extLst>
      <p:ext uri="{BB962C8B-B14F-4D97-AF65-F5344CB8AC3E}">
        <p14:creationId xmlns:p14="http://schemas.microsoft.com/office/powerpoint/2010/main" val="2110402107"/>
      </p:ext>
    </p:extLst>
  </p:cSld>
</p:sld>
</file>

<file path=ppt/slides/slide22.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b30c769feaf4390"/>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FF30E991-5852-49ED-89B2-72214F9B0459}"/>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80706">
              <a:alpha val="18000"/>
            </a:srgbClr>
          </a:solidFill>
          <a:ln xmlns:a="http://schemas.openxmlformats.org/drawingml/2006/main" w="0">
            <a:noFill/>
          </a:ln>
        </p:spPr>
      </p:sp>
      <p:sp>
        <p:nvSpPr>
          <p:cNvPr id="3" name="YOUR OWN AUTHORITY">
            <a:extLst xmlns:a="http://schemas.openxmlformats.org/drawingml/2006/main">
              <a:ext uri="{FF2B5EF4-FFF2-40B4-BE49-F238E27FC236}">
                <a16:creationId xmlns:a16="http://schemas.microsoft.com/office/drawing/2014/main" id="{CF088C32-2AAD-4D74-AAB1-A7CD82B9F013}"/>
              </a:ext>
            </a:extLst>
          </p:cNvPr>
          <p:cNvSpPr>
            <a:spLocks xmlns:a="http://schemas.openxmlformats.org/drawingml/2006/main" noGrp="1"/>
          </p:cNvSpPr>
          <p:nvPr/>
        </p:nvSpPr>
        <p:spPr>
          <a:xfrm xmlns:a="http://schemas.openxmlformats.org/drawingml/2006/main">
            <a:off x="685800" y="4572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YOUR OWN AUTHORITY</a:t>
            </a:r>
          </a:p>
        </p:txBody>
      </p:sp>
      <p:sp>
        <p:nvSpPr>
          <p:cNvPr id="4" name="Your own blueprint. Your own compass. Your own anchor.">
            <a:extLst xmlns:a="http://schemas.openxmlformats.org/drawingml/2006/main">
              <a:ext uri="{FF2B5EF4-FFF2-40B4-BE49-F238E27FC236}">
                <a16:creationId xmlns:a16="http://schemas.microsoft.com/office/drawing/2014/main" id="{D9A3A77A-46E6-4E16-AC73-535DB31803C1}"/>
              </a:ext>
            </a:extLst>
          </p:cNvPr>
          <p:cNvSpPr>
            <a:spLocks xmlns:a="http://schemas.openxmlformats.org/drawingml/2006/main" noGrp="1"/>
          </p:cNvSpPr>
          <p:nvPr/>
        </p:nvSpPr>
        <p:spPr>
          <a:xfrm xmlns:a="http://schemas.openxmlformats.org/drawingml/2006/main">
            <a:off x="676275" y="1362075"/>
            <a:ext cx="10810875" cy="2609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175" b="0" i="0">
                <a:solidFill>
                  <a:srgbClr val="F1E4CE"/>
                </a:solidFill>
                <a:latin typeface="Didot"/>
                <a:ea typeface="Didot"/>
                <a:cs typeface="Didot"/>
              </a:defRPr>
            </a:pPr>
            <a:r>
              <a:rPr sz="5175" b="0" i="0">
                <a:solidFill>
                  <a:srgbClr val="F1E4CE"/>
                </a:solidFill>
                <a:latin typeface="Didot"/>
                <a:ea typeface="Didot"/>
                <a:cs typeface="Didot"/>
              </a:rPr>
              <a:t>Your own blueprint.</a:t>
            </a:r>
          </a:p>
          <a:p xmlns:a="http://schemas.openxmlformats.org/drawingml/2006/main">
            <a:pPr algn="l">
              <a:defRPr sz="5175" b="0" i="0">
                <a:solidFill>
                  <a:srgbClr val="F1E4CE"/>
                </a:solidFill>
                <a:latin typeface="Didot"/>
                <a:ea typeface="Didot"/>
                <a:cs typeface="Didot"/>
              </a:defRPr>
            </a:pPr>
            <a:r>
              <a:rPr sz="5175" b="0" i="0">
                <a:solidFill>
                  <a:srgbClr val="F1E4CE"/>
                </a:solidFill>
                <a:latin typeface="Didot"/>
                <a:ea typeface="Didot"/>
                <a:cs typeface="Didot"/>
              </a:rPr>
              <a:t>Your own compass.</a:t>
            </a:r>
          </a:p>
          <a:p xmlns:a="http://schemas.openxmlformats.org/drawingml/2006/main">
            <a:pPr algn="l">
              <a:defRPr sz="5175" b="0" i="0">
                <a:solidFill>
                  <a:srgbClr val="F1E4CE"/>
                </a:solidFill>
                <a:latin typeface="Didot"/>
                <a:ea typeface="Didot"/>
                <a:cs typeface="Didot"/>
              </a:defRPr>
            </a:pPr>
            <a:r>
              <a:rPr sz="5175" b="0" i="0">
                <a:solidFill>
                  <a:srgbClr val="F1E4CE"/>
                </a:solidFill>
                <a:latin typeface="Didot"/>
                <a:ea typeface="Didot"/>
                <a:cs typeface="Didot"/>
              </a:rPr>
              <a:t>Your own anchor.</a:t>
            </a:r>
          </a:p>
        </p:txBody>
      </p:sp>
      <p:sp>
        <p:nvSpPr>
          <p:cNvPr id="5" name="Your own authority.">
            <a:extLst xmlns:a="http://schemas.openxmlformats.org/drawingml/2006/main">
              <a:ext uri="{FF2B5EF4-FFF2-40B4-BE49-F238E27FC236}">
                <a16:creationId xmlns:a16="http://schemas.microsoft.com/office/drawing/2014/main" id="{E182ABB7-F50A-45F3-A23E-F2522E30AFFD}"/>
              </a:ext>
            </a:extLst>
          </p:cNvPr>
          <p:cNvSpPr>
            <a:spLocks xmlns:a="http://schemas.openxmlformats.org/drawingml/2006/main" noGrp="1"/>
          </p:cNvSpPr>
          <p:nvPr/>
        </p:nvSpPr>
        <p:spPr>
          <a:xfrm xmlns:a="http://schemas.openxmlformats.org/drawingml/2006/main">
            <a:off x="676275" y="4133850"/>
            <a:ext cx="1082040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5925" b="0" i="0">
                <a:solidFill>
                  <a:srgbClr val="D7A85B"/>
                </a:solidFill>
                <a:latin typeface="Didot"/>
                <a:ea typeface="Didot"/>
                <a:cs typeface="Didot"/>
              </a:defRPr>
            </a:pPr>
            <a:r>
              <a:rPr sz="5925" b="0" i="0">
                <a:solidFill>
                  <a:srgbClr val="D7A85B"/>
                </a:solidFill>
                <a:latin typeface="Didot"/>
                <a:ea typeface="Didot"/>
                <a:cs typeface="Didot"/>
              </a:rPr>
              <a:t>Your own authority.</a:t>
            </a:r>
          </a:p>
        </p:txBody>
      </p:sp>
      <p:sp>
        <p:nvSpPr>
          <p:cNvPr id="6" name="A deeper relationship with you.">
            <a:extLst xmlns:a="http://schemas.openxmlformats.org/drawingml/2006/main">
              <a:ext uri="{FF2B5EF4-FFF2-40B4-BE49-F238E27FC236}">
                <a16:creationId xmlns:a16="http://schemas.microsoft.com/office/drawing/2014/main" id="{CA23DFF4-8B2B-448E-9B25-2AAACDD3BDBB}"/>
              </a:ext>
            </a:extLst>
          </p:cNvPr>
          <p:cNvSpPr>
            <a:spLocks xmlns:a="http://schemas.openxmlformats.org/drawingml/2006/main" noGrp="1"/>
          </p:cNvSpPr>
          <p:nvPr/>
        </p:nvSpPr>
        <p:spPr>
          <a:xfrm xmlns:a="http://schemas.openxmlformats.org/drawingml/2006/main">
            <a:off x="733425" y="5886450"/>
            <a:ext cx="104489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00" b="0" i="0">
                <a:solidFill>
                  <a:srgbClr val="BFB19C"/>
                </a:solidFill>
                <a:latin typeface="Glacial Indifference"/>
                <a:ea typeface="Glacial Indifference"/>
                <a:cs typeface="Glacial Indifference"/>
              </a:defRPr>
            </a:pPr>
            <a:r>
              <a:rPr sz="2100" b="0" i="0">
                <a:solidFill>
                  <a:srgbClr val="BFB19C"/>
                </a:solidFill>
                <a:latin typeface="Glacial Indifference"/>
                <a:ea typeface="Glacial Indifference"/>
                <a:cs typeface="Glacial Indifference"/>
              </a:rPr>
              <a:t>A deeper relationship with you.</a:t>
            </a:r>
          </a:p>
        </p:txBody>
      </p:sp>
      <p:sp>
        <p:nvSpPr>
          <p:cNvPr id="7" name="22">
            <a:extLst xmlns:a="http://schemas.openxmlformats.org/drawingml/2006/main">
              <a:ext uri="{FF2B5EF4-FFF2-40B4-BE49-F238E27FC236}">
                <a16:creationId xmlns:a16="http://schemas.microsoft.com/office/drawing/2014/main" id="{918C9DE4-8B8E-47EB-99F8-AA18776A6C0A}"/>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22</a:t>
            </a:r>
          </a:p>
        </p:txBody>
      </p:sp>
    </p:spTree>
    <p:extLst>
      <p:ext uri="{BB962C8B-B14F-4D97-AF65-F5344CB8AC3E}">
        <p14:creationId xmlns:p14="http://schemas.microsoft.com/office/powerpoint/2010/main" val="1061288507"/>
      </p:ext>
    </p:extLst>
  </p:cSld>
</p:sld>
</file>

<file path=ppt/slides/slide23.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79d7bbbe02634151"/>
          <a:srcRect xmlns:a="http://schemas.openxmlformats.org/drawingml/2006/main" l="21750" t="0" r="21750" b="0"/>
          <a:stretch xmlns:a="http://schemas.openxmlformats.org/drawingml/2006/main">
            <a:fillRect l="0" t="0" r="0" b="0"/>
          </a:stretch>
        </p:blipFill>
        <p:spPr>
          <a:xfrm xmlns:a="http://schemas.openxmlformats.org/drawingml/2006/main">
            <a:off x="0" y="0"/>
            <a:ext cx="5810250" cy="6858000"/>
          </a:xfrm>
          <a:prstGeom xmlns:a="http://schemas.openxmlformats.org/drawingml/2006/main" prst="rect">
            <a:avLst/>
          </a:prstGeom>
        </p:spPr>
      </p:pic>
      <p:sp>
        <p:nvSpPr>
          <p:cNvPr id="2" name="A NINE-WEEK JOURNEY">
            <a:extLst xmlns:a="http://schemas.openxmlformats.org/drawingml/2006/main">
              <a:ext uri="{FF2B5EF4-FFF2-40B4-BE49-F238E27FC236}">
                <a16:creationId xmlns:a16="http://schemas.microsoft.com/office/drawing/2014/main" id="{6FCDEA3D-00DC-45DB-9F98-6EE65B003D58}"/>
              </a:ext>
            </a:extLst>
          </p:cNvPr>
          <p:cNvSpPr>
            <a:spLocks xmlns:a="http://schemas.openxmlformats.org/drawingml/2006/main" noGrp="1"/>
          </p:cNvSpPr>
          <p:nvPr/>
        </p:nvSpPr>
        <p:spPr>
          <a:xfrm xmlns:a="http://schemas.openxmlformats.org/drawingml/2006/main">
            <a:off x="6419850" y="495300"/>
            <a:ext cx="51625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A NINE-WEEK JOURNEY</a:t>
            </a:r>
          </a:p>
        </p:txBody>
      </p:sp>
      <p:sp>
        <p:nvSpPr>
          <p:cNvPr id="3" name="Say">
            <a:extLst xmlns:a="http://schemas.openxmlformats.org/drawingml/2006/main">
              <a:ext uri="{FF2B5EF4-FFF2-40B4-BE49-F238E27FC236}">
                <a16:creationId xmlns:a16="http://schemas.microsoft.com/office/drawing/2014/main" id="{E794B53D-BD42-49CE-A85D-D577B5F6B51E}"/>
              </a:ext>
            </a:extLst>
          </p:cNvPr>
          <p:cNvSpPr>
            <a:spLocks xmlns:a="http://schemas.openxmlformats.org/drawingml/2006/main" noGrp="1"/>
          </p:cNvSpPr>
          <p:nvPr/>
        </p:nvSpPr>
        <p:spPr>
          <a:xfrm xmlns:a="http://schemas.openxmlformats.org/drawingml/2006/main">
            <a:off x="6391275" y="1228725"/>
            <a:ext cx="51435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4875" b="0" i="1">
                <a:solidFill>
                  <a:srgbClr val="F1E4CE"/>
                </a:solidFill>
                <a:latin typeface="Didot"/>
                <a:ea typeface="Didot"/>
                <a:cs typeface="Didot"/>
              </a:defRPr>
            </a:pPr>
            <a:r>
              <a:rPr sz="4875" b="0" i="1">
                <a:solidFill>
                  <a:srgbClr val="F1E4CE"/>
                </a:solidFill>
                <a:latin typeface="Didot"/>
                <a:ea typeface="Didot"/>
                <a:cs typeface="Didot"/>
              </a:rPr>
              <a:t>Say</a:t>
            </a:r>
          </a:p>
        </p:txBody>
      </p:sp>
      <p:sp>
        <p:nvSpPr>
          <p:cNvPr id="4" name="YES">
            <a:extLst xmlns:a="http://schemas.openxmlformats.org/drawingml/2006/main">
              <a:ext uri="{FF2B5EF4-FFF2-40B4-BE49-F238E27FC236}">
                <a16:creationId xmlns:a16="http://schemas.microsoft.com/office/drawing/2014/main" id="{1F993B8E-8F2D-4E63-A972-78A183CA94FD}"/>
              </a:ext>
            </a:extLst>
          </p:cNvPr>
          <p:cNvSpPr>
            <a:spLocks xmlns:a="http://schemas.openxmlformats.org/drawingml/2006/main" noGrp="1"/>
          </p:cNvSpPr>
          <p:nvPr/>
        </p:nvSpPr>
        <p:spPr>
          <a:xfrm xmlns:a="http://schemas.openxmlformats.org/drawingml/2006/main">
            <a:off x="6334125" y="1943100"/>
            <a:ext cx="5238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450" b="0" i="0">
                <a:solidFill>
                  <a:srgbClr val="D7A85B"/>
                </a:solidFill>
                <a:latin typeface="Didot"/>
                <a:ea typeface="Didot"/>
                <a:cs typeface="Didot"/>
              </a:defRPr>
            </a:pPr>
            <a:r>
              <a:rPr sz="9450" b="0" i="0">
                <a:solidFill>
                  <a:srgbClr val="D7A85B"/>
                </a:solidFill>
                <a:latin typeface="Didot"/>
                <a:ea typeface="Didot"/>
                <a:cs typeface="Didot"/>
              </a:rPr>
              <a:t>YES</a:t>
            </a:r>
          </a:p>
        </p:txBody>
      </p:sp>
      <p:sp>
        <p:nvSpPr>
          <p:cNvPr id="5" name="to YOU">
            <a:extLst xmlns:a="http://schemas.openxmlformats.org/drawingml/2006/main">
              <a:ext uri="{FF2B5EF4-FFF2-40B4-BE49-F238E27FC236}">
                <a16:creationId xmlns:a16="http://schemas.microsoft.com/office/drawing/2014/main" id="{F83F85E1-8F7B-45C5-B778-A9EBC96DFE2C}"/>
              </a:ext>
            </a:extLst>
          </p:cNvPr>
          <p:cNvSpPr>
            <a:spLocks xmlns:a="http://schemas.openxmlformats.org/drawingml/2006/main" noGrp="1"/>
          </p:cNvSpPr>
          <p:nvPr/>
        </p:nvSpPr>
        <p:spPr>
          <a:xfrm xmlns:a="http://schemas.openxmlformats.org/drawingml/2006/main">
            <a:off x="6410325" y="3381375"/>
            <a:ext cx="52006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525" b="0" i="0">
                <a:solidFill>
                  <a:srgbClr val="F1E4CE"/>
                </a:solidFill>
                <a:latin typeface="Didot"/>
                <a:ea typeface="Didot"/>
                <a:cs typeface="Didot"/>
              </a:defRPr>
            </a:pPr>
            <a:r>
              <a:rPr sz="6525" b="0" i="0">
                <a:solidFill>
                  <a:srgbClr val="F1E4CE"/>
                </a:solidFill>
                <a:latin typeface="Didot"/>
                <a:ea typeface="Didot"/>
                <a:cs typeface="Didot"/>
              </a:rPr>
              <a:t>to YOU</a:t>
            </a:r>
          </a:p>
        </p:txBody>
      </p:sp>
      <p:sp>
        <p:nvSpPr>
          <p:cNvPr id="6" name="Color field">
            <a:extLst xmlns:a="http://schemas.openxmlformats.org/drawingml/2006/main">
              <a:ext uri="{FF2B5EF4-FFF2-40B4-BE49-F238E27FC236}">
                <a16:creationId xmlns:a16="http://schemas.microsoft.com/office/drawing/2014/main" id="{0EBAB6EF-B496-43AE-A5B3-A00375327EA7}"/>
              </a:ext>
            </a:extLst>
          </p:cNvPr>
          <p:cNvSpPr>
            <a:spLocks xmlns:a="http://schemas.openxmlformats.org/drawingml/2006/main" noGrp="1"/>
          </p:cNvSpPr>
          <p:nvPr/>
        </p:nvSpPr>
        <p:spPr>
          <a:xfrm xmlns:a="http://schemas.openxmlformats.org/drawingml/2006/main">
            <a:off x="6448425" y="4781550"/>
            <a:ext cx="5000625"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7" name="From conditioning to truth. From the person you learned to b">
            <a:extLst xmlns:a="http://schemas.openxmlformats.org/drawingml/2006/main">
              <a:ext uri="{FF2B5EF4-FFF2-40B4-BE49-F238E27FC236}">
                <a16:creationId xmlns:a16="http://schemas.microsoft.com/office/drawing/2014/main" id="{C3F32C0B-7B81-45F6-B0D3-FC73BD433259}"/>
              </a:ext>
            </a:extLst>
          </p:cNvPr>
          <p:cNvSpPr>
            <a:spLocks xmlns:a="http://schemas.openxmlformats.org/drawingml/2006/main" noGrp="1"/>
          </p:cNvSpPr>
          <p:nvPr/>
        </p:nvSpPr>
        <p:spPr>
          <a:xfrm xmlns:a="http://schemas.openxmlformats.org/drawingml/2006/main">
            <a:off x="6457950" y="5143500"/>
            <a:ext cx="49911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From conditioning to truth.</a:t>
            </a:r>
          </a:p>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From the person you learned to be</a:t>
            </a:r>
          </a:p>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to the person you came here to embody.</a:t>
            </a:r>
          </a:p>
        </p:txBody>
      </p:sp>
      <p:sp>
        <p:nvSpPr>
          <p:cNvPr id="8" name="23">
            <a:extLst xmlns:a="http://schemas.openxmlformats.org/drawingml/2006/main">
              <a:ext uri="{FF2B5EF4-FFF2-40B4-BE49-F238E27FC236}">
                <a16:creationId xmlns:a16="http://schemas.microsoft.com/office/drawing/2014/main" id="{8734E871-1177-461D-8A9E-6C86D113243A}"/>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23</a:t>
            </a:r>
          </a:p>
        </p:txBody>
      </p:sp>
    </p:spTree>
    <p:extLst>
      <p:ext uri="{BB962C8B-B14F-4D97-AF65-F5344CB8AC3E}">
        <p14:creationId xmlns:p14="http://schemas.microsoft.com/office/powerpoint/2010/main" val="1731595082"/>
      </p:ext>
    </p:extLst>
  </p:cSld>
</p:sld>
</file>

<file path=ppt/slides/slide24.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17" name="This is for you if…">
            <a:extLst xmlns:a="http://schemas.openxmlformats.org/drawingml/2006/main">
              <a:ext uri="{FF2B5EF4-FFF2-40B4-BE49-F238E27FC236}">
                <a16:creationId xmlns:a16="http://schemas.microsoft.com/office/drawing/2014/main" id="{4B4A1A66-A2DC-4972-B3AD-EFCECF3AAA38}"/>
              </a:ext>
            </a:extLst>
          </p:cNvPr>
          <p:cNvSpPr>
            <a:spLocks xmlns:a="http://schemas.openxmlformats.org/drawingml/2006/main" noGrp="1"/>
          </p:cNvSpPr>
          <p:nvPr/>
        </p:nvSpPr>
        <p:spPr>
          <a:xfrm xmlns:a="http://schemas.openxmlformats.org/drawingml/2006/main">
            <a:off x="657225" y="647700"/>
            <a:ext cx="1082040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600" b="0" i="0">
                <a:solidFill>
                  <a:srgbClr val="F1E4CE"/>
                </a:solidFill>
                <a:latin typeface="Didot"/>
                <a:ea typeface="Didot"/>
                <a:cs typeface="Didot"/>
              </a:defRPr>
            </a:pPr>
            <a:r>
              <a:rPr sz="6600" b="0" i="0">
                <a:solidFill>
                  <a:srgbClr val="F1E4CE"/>
                </a:solidFill>
                <a:latin typeface="Didot"/>
                <a:ea typeface="Didot"/>
                <a:cs typeface="Didot"/>
              </a:rPr>
              <a:t>This is for you if…</a:t>
            </a:r>
          </a:p>
        </p:txBody>
      </p:sp>
      <p:sp>
        <p:nvSpPr>
          <p:cNvPr id="2" name="01">
            <a:extLst xmlns:a="http://schemas.openxmlformats.org/drawingml/2006/main">
              <a:ext uri="{FF2B5EF4-FFF2-40B4-BE49-F238E27FC236}">
                <a16:creationId xmlns:a16="http://schemas.microsoft.com/office/drawing/2014/main" id="{16885890-FE8E-41E4-B143-63F267F491A0}"/>
              </a:ext>
            </a:extLst>
          </p:cNvPr>
          <p:cNvSpPr>
            <a:spLocks xmlns:a="http://schemas.openxmlformats.org/drawingml/2006/main" noGrp="1"/>
          </p:cNvSpPr>
          <p:nvPr/>
        </p:nvSpPr>
        <p:spPr>
          <a:xfrm xmlns:a="http://schemas.openxmlformats.org/drawingml/2006/main">
            <a:off x="733425" y="2362200"/>
            <a:ext cx="4476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01</a:t>
            </a:r>
          </a:p>
        </p:txBody>
      </p:sp>
      <p:sp>
        <p:nvSpPr>
          <p:cNvPr id="3" name="You are ready to stop living by the map you were handed.">
            <a:extLst xmlns:a="http://schemas.openxmlformats.org/drawingml/2006/main">
              <a:ext uri="{FF2B5EF4-FFF2-40B4-BE49-F238E27FC236}">
                <a16:creationId xmlns:a16="http://schemas.microsoft.com/office/drawing/2014/main" id="{621833F1-31EF-45E9-B1F6-CE1014066D41}"/>
              </a:ext>
            </a:extLst>
          </p:cNvPr>
          <p:cNvSpPr>
            <a:spLocks xmlns:a="http://schemas.openxmlformats.org/drawingml/2006/main" noGrp="1"/>
          </p:cNvSpPr>
          <p:nvPr/>
        </p:nvSpPr>
        <p:spPr>
          <a:xfrm xmlns:a="http://schemas.openxmlformats.org/drawingml/2006/main">
            <a:off x="1438275" y="2314575"/>
            <a:ext cx="10001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are ready to stop living by the map you were handed.</a:t>
            </a:r>
          </a:p>
        </p:txBody>
      </p:sp>
      <p:sp>
        <p:nvSpPr>
          <p:cNvPr id="4" name="Color field">
            <a:extLst xmlns:a="http://schemas.openxmlformats.org/drawingml/2006/main">
              <a:ext uri="{FF2B5EF4-FFF2-40B4-BE49-F238E27FC236}">
                <a16:creationId xmlns:a16="http://schemas.microsoft.com/office/drawing/2014/main" id="{F23A3207-EAAD-4D8E-A734-817D9885F6E7}"/>
              </a:ext>
            </a:extLst>
          </p:cNvPr>
          <p:cNvSpPr>
            <a:spLocks xmlns:a="http://schemas.openxmlformats.org/drawingml/2006/main" noGrp="1"/>
          </p:cNvSpPr>
          <p:nvPr/>
        </p:nvSpPr>
        <p:spPr>
          <a:xfrm xmlns:a="http://schemas.openxmlformats.org/drawingml/2006/main">
            <a:off x="1438275" y="2828925"/>
            <a:ext cx="10048875" cy="11430"/>
          </a:xfrm>
          <a:prstGeom xmlns:a="http://schemas.openxmlformats.org/drawingml/2006/main" prst="rect">
            <a:avLst/>
          </a:prstGeom>
          <a:solidFill xmlns:a="http://schemas.openxmlformats.org/drawingml/2006/main">
            <a:srgbClr val="B68645">
              <a:alpha val="34000"/>
            </a:srgbClr>
          </a:solidFill>
          <a:ln xmlns:a="http://schemas.openxmlformats.org/drawingml/2006/main" w="0">
            <a:noFill/>
          </a:ln>
        </p:spPr>
      </p:sp>
      <p:sp>
        <p:nvSpPr>
          <p:cNvPr id="5" name="02">
            <a:extLst xmlns:a="http://schemas.openxmlformats.org/drawingml/2006/main">
              <a:ext uri="{FF2B5EF4-FFF2-40B4-BE49-F238E27FC236}">
                <a16:creationId xmlns:a16="http://schemas.microsoft.com/office/drawing/2014/main" id="{4AD0328D-99E1-46A4-BE02-061FC2A3377E}"/>
              </a:ext>
            </a:extLst>
          </p:cNvPr>
          <p:cNvSpPr>
            <a:spLocks xmlns:a="http://schemas.openxmlformats.org/drawingml/2006/main" noGrp="1"/>
          </p:cNvSpPr>
          <p:nvPr/>
        </p:nvSpPr>
        <p:spPr>
          <a:xfrm xmlns:a="http://schemas.openxmlformats.org/drawingml/2006/main">
            <a:off x="733425" y="3028950"/>
            <a:ext cx="4476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02</a:t>
            </a:r>
          </a:p>
        </p:txBody>
      </p:sp>
      <p:sp>
        <p:nvSpPr>
          <p:cNvPr id="6" name="You are willing to meet the patterns standing in your way.">
            <a:extLst xmlns:a="http://schemas.openxmlformats.org/drawingml/2006/main">
              <a:ext uri="{FF2B5EF4-FFF2-40B4-BE49-F238E27FC236}">
                <a16:creationId xmlns:a16="http://schemas.microsoft.com/office/drawing/2014/main" id="{4A5C0E93-18B9-44F1-80F8-FC564B1F880C}"/>
              </a:ext>
            </a:extLst>
          </p:cNvPr>
          <p:cNvSpPr>
            <a:spLocks xmlns:a="http://schemas.openxmlformats.org/drawingml/2006/main" noGrp="1"/>
          </p:cNvSpPr>
          <p:nvPr/>
        </p:nvSpPr>
        <p:spPr>
          <a:xfrm xmlns:a="http://schemas.openxmlformats.org/drawingml/2006/main">
            <a:off x="1438275" y="2981325"/>
            <a:ext cx="10001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are willing to meet the patterns standing in your way.</a:t>
            </a:r>
          </a:p>
        </p:txBody>
      </p:sp>
      <p:sp>
        <p:nvSpPr>
          <p:cNvPr id="7" name="Color field">
            <a:extLst xmlns:a="http://schemas.openxmlformats.org/drawingml/2006/main">
              <a:ext uri="{FF2B5EF4-FFF2-40B4-BE49-F238E27FC236}">
                <a16:creationId xmlns:a16="http://schemas.microsoft.com/office/drawing/2014/main" id="{68D87A5A-8B41-454E-A6E6-2422C2693747}"/>
              </a:ext>
            </a:extLst>
          </p:cNvPr>
          <p:cNvSpPr>
            <a:spLocks xmlns:a="http://schemas.openxmlformats.org/drawingml/2006/main" noGrp="1"/>
          </p:cNvSpPr>
          <p:nvPr/>
        </p:nvSpPr>
        <p:spPr>
          <a:xfrm xmlns:a="http://schemas.openxmlformats.org/drawingml/2006/main">
            <a:off x="1438275" y="3495675"/>
            <a:ext cx="10048875" cy="11430"/>
          </a:xfrm>
          <a:prstGeom xmlns:a="http://schemas.openxmlformats.org/drawingml/2006/main" prst="rect">
            <a:avLst/>
          </a:prstGeom>
          <a:solidFill xmlns:a="http://schemas.openxmlformats.org/drawingml/2006/main">
            <a:srgbClr val="B68645">
              <a:alpha val="34000"/>
            </a:srgbClr>
          </a:solidFill>
          <a:ln xmlns:a="http://schemas.openxmlformats.org/drawingml/2006/main" w="0">
            <a:noFill/>
          </a:ln>
        </p:spPr>
      </p:sp>
      <p:sp>
        <p:nvSpPr>
          <p:cNvPr id="8" name="03">
            <a:extLst xmlns:a="http://schemas.openxmlformats.org/drawingml/2006/main">
              <a:ext uri="{FF2B5EF4-FFF2-40B4-BE49-F238E27FC236}">
                <a16:creationId xmlns:a16="http://schemas.microsoft.com/office/drawing/2014/main" id="{57C10626-D196-423B-BF96-FBD0416B9CF2}"/>
              </a:ext>
            </a:extLst>
          </p:cNvPr>
          <p:cNvSpPr>
            <a:spLocks xmlns:a="http://schemas.openxmlformats.org/drawingml/2006/main" noGrp="1"/>
          </p:cNvSpPr>
          <p:nvPr/>
        </p:nvSpPr>
        <p:spPr>
          <a:xfrm xmlns:a="http://schemas.openxmlformats.org/drawingml/2006/main">
            <a:off x="733425" y="3695700"/>
            <a:ext cx="4476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03</a:t>
            </a:r>
          </a:p>
        </p:txBody>
      </p:sp>
      <p:sp>
        <p:nvSpPr>
          <p:cNvPr id="9" name="You want to trust yourself and your own answers.">
            <a:extLst xmlns:a="http://schemas.openxmlformats.org/drawingml/2006/main">
              <a:ext uri="{FF2B5EF4-FFF2-40B4-BE49-F238E27FC236}">
                <a16:creationId xmlns:a16="http://schemas.microsoft.com/office/drawing/2014/main" id="{2334D425-B8BC-4FF4-A636-BE03F12EA203}"/>
              </a:ext>
            </a:extLst>
          </p:cNvPr>
          <p:cNvSpPr>
            <a:spLocks xmlns:a="http://schemas.openxmlformats.org/drawingml/2006/main" noGrp="1"/>
          </p:cNvSpPr>
          <p:nvPr/>
        </p:nvSpPr>
        <p:spPr>
          <a:xfrm xmlns:a="http://schemas.openxmlformats.org/drawingml/2006/main">
            <a:off x="1438275" y="3648075"/>
            <a:ext cx="10001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want to trust yourself and your own answers.</a:t>
            </a:r>
          </a:p>
        </p:txBody>
      </p:sp>
      <p:sp>
        <p:nvSpPr>
          <p:cNvPr id="10" name="Color field">
            <a:extLst xmlns:a="http://schemas.openxmlformats.org/drawingml/2006/main">
              <a:ext uri="{FF2B5EF4-FFF2-40B4-BE49-F238E27FC236}">
                <a16:creationId xmlns:a16="http://schemas.microsoft.com/office/drawing/2014/main" id="{AD227AA4-5F44-46B5-B598-8EF11C0967CA}"/>
              </a:ext>
            </a:extLst>
          </p:cNvPr>
          <p:cNvSpPr>
            <a:spLocks xmlns:a="http://schemas.openxmlformats.org/drawingml/2006/main" noGrp="1"/>
          </p:cNvSpPr>
          <p:nvPr/>
        </p:nvSpPr>
        <p:spPr>
          <a:xfrm xmlns:a="http://schemas.openxmlformats.org/drawingml/2006/main">
            <a:off x="1438275" y="4162425"/>
            <a:ext cx="10048875" cy="11430"/>
          </a:xfrm>
          <a:prstGeom xmlns:a="http://schemas.openxmlformats.org/drawingml/2006/main" prst="rect">
            <a:avLst/>
          </a:prstGeom>
          <a:solidFill xmlns:a="http://schemas.openxmlformats.org/drawingml/2006/main">
            <a:srgbClr val="B68645">
              <a:alpha val="34000"/>
            </a:srgbClr>
          </a:solidFill>
          <a:ln xmlns:a="http://schemas.openxmlformats.org/drawingml/2006/main" w="0">
            <a:noFill/>
          </a:ln>
        </p:spPr>
      </p:sp>
      <p:sp>
        <p:nvSpPr>
          <p:cNvPr id="11" name="04">
            <a:extLst xmlns:a="http://schemas.openxmlformats.org/drawingml/2006/main">
              <a:ext uri="{FF2B5EF4-FFF2-40B4-BE49-F238E27FC236}">
                <a16:creationId xmlns:a16="http://schemas.microsoft.com/office/drawing/2014/main" id="{20DA4CF0-4878-46F4-90ED-E879A9A9958D}"/>
              </a:ext>
            </a:extLst>
          </p:cNvPr>
          <p:cNvSpPr>
            <a:spLocks xmlns:a="http://schemas.openxmlformats.org/drawingml/2006/main" noGrp="1"/>
          </p:cNvSpPr>
          <p:nvPr/>
        </p:nvSpPr>
        <p:spPr>
          <a:xfrm xmlns:a="http://schemas.openxmlformats.org/drawingml/2006/main">
            <a:off x="733425" y="4362450"/>
            <a:ext cx="44767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04</a:t>
            </a:r>
          </a:p>
        </p:txBody>
      </p:sp>
      <p:sp>
        <p:nvSpPr>
          <p:cNvPr id="12" name="You are ready to go all in on your life.">
            <a:extLst xmlns:a="http://schemas.openxmlformats.org/drawingml/2006/main">
              <a:ext uri="{FF2B5EF4-FFF2-40B4-BE49-F238E27FC236}">
                <a16:creationId xmlns:a16="http://schemas.microsoft.com/office/drawing/2014/main" id="{990A7F05-03EB-4D55-8550-CF0E982124EB}"/>
              </a:ext>
            </a:extLst>
          </p:cNvPr>
          <p:cNvSpPr>
            <a:spLocks xmlns:a="http://schemas.openxmlformats.org/drawingml/2006/main" noGrp="1"/>
          </p:cNvSpPr>
          <p:nvPr/>
        </p:nvSpPr>
        <p:spPr>
          <a:xfrm xmlns:a="http://schemas.openxmlformats.org/drawingml/2006/main">
            <a:off x="1438275" y="4314825"/>
            <a:ext cx="10001250" cy="447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325" b="0" i="0">
                <a:solidFill>
                  <a:srgbClr val="F1E4CE"/>
                </a:solidFill>
                <a:latin typeface="Glacial Indifference"/>
                <a:ea typeface="Glacial Indifference"/>
                <a:cs typeface="Glacial Indifference"/>
              </a:defRPr>
            </a:pPr>
            <a:r>
              <a:rPr sz="2325" b="0" i="0">
                <a:solidFill>
                  <a:srgbClr val="F1E4CE"/>
                </a:solidFill>
                <a:latin typeface="Glacial Indifference"/>
                <a:ea typeface="Glacial Indifference"/>
                <a:cs typeface="Glacial Indifference"/>
              </a:rPr>
              <a:t>You are ready to go all in on your life.</a:t>
            </a:r>
          </a:p>
        </p:txBody>
      </p:sp>
      <p:sp>
        <p:nvSpPr>
          <p:cNvPr id="13" name="Color field">
            <a:extLst xmlns:a="http://schemas.openxmlformats.org/drawingml/2006/main">
              <a:ext uri="{FF2B5EF4-FFF2-40B4-BE49-F238E27FC236}">
                <a16:creationId xmlns:a16="http://schemas.microsoft.com/office/drawing/2014/main" id="{01AF1C6E-11C1-4527-887A-29CF15CB4322}"/>
              </a:ext>
            </a:extLst>
          </p:cNvPr>
          <p:cNvSpPr>
            <a:spLocks xmlns:a="http://schemas.openxmlformats.org/drawingml/2006/main" noGrp="1"/>
          </p:cNvSpPr>
          <p:nvPr/>
        </p:nvSpPr>
        <p:spPr>
          <a:xfrm xmlns:a="http://schemas.openxmlformats.org/drawingml/2006/main">
            <a:off x="714375" y="5276850"/>
            <a:ext cx="10772775"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14" name="GO ALL IN">
            <a:extLst xmlns:a="http://schemas.openxmlformats.org/drawingml/2006/main">
              <a:ext uri="{FF2B5EF4-FFF2-40B4-BE49-F238E27FC236}">
                <a16:creationId xmlns:a16="http://schemas.microsoft.com/office/drawing/2014/main" id="{165DF8A8-3B5F-4156-97BE-7737ACA35285}"/>
              </a:ext>
            </a:extLst>
          </p:cNvPr>
          <p:cNvSpPr>
            <a:spLocks xmlns:a="http://schemas.openxmlformats.org/drawingml/2006/main" noGrp="1"/>
          </p:cNvSpPr>
          <p:nvPr/>
        </p:nvSpPr>
        <p:spPr>
          <a:xfrm xmlns:a="http://schemas.openxmlformats.org/drawingml/2006/main">
            <a:off x="676275" y="5638800"/>
            <a:ext cx="5286375"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825" b="0" i="0">
                <a:solidFill>
                  <a:srgbClr val="D7A85B"/>
                </a:solidFill>
                <a:latin typeface="Didot"/>
                <a:ea typeface="Didot"/>
                <a:cs typeface="Didot"/>
              </a:defRPr>
            </a:pPr>
            <a:r>
              <a:rPr sz="3825" b="0" i="0">
                <a:solidFill>
                  <a:srgbClr val="D7A85B"/>
                </a:solidFill>
                <a:latin typeface="Didot"/>
                <a:ea typeface="Didot"/>
                <a:cs typeface="Didot"/>
              </a:rPr>
              <a:t>GO ALL IN</a:t>
            </a:r>
          </a:p>
        </p:txBody>
      </p:sp>
      <p:sp>
        <p:nvSpPr>
          <p:cNvPr id="15" name="Honesty. Willingness. Participation. Devotion.">
            <a:extLst xmlns:a="http://schemas.openxmlformats.org/drawingml/2006/main">
              <a:ext uri="{FF2B5EF4-FFF2-40B4-BE49-F238E27FC236}">
                <a16:creationId xmlns:a16="http://schemas.microsoft.com/office/drawing/2014/main" id="{A967683F-E731-4655-BE98-86E64EE73A9D}"/>
              </a:ext>
            </a:extLst>
          </p:cNvPr>
          <p:cNvSpPr>
            <a:spLocks xmlns:a="http://schemas.openxmlformats.org/drawingml/2006/main" noGrp="1"/>
          </p:cNvSpPr>
          <p:nvPr/>
        </p:nvSpPr>
        <p:spPr>
          <a:xfrm xmlns:a="http://schemas.openxmlformats.org/drawingml/2006/main">
            <a:off x="5695950" y="5857875"/>
            <a:ext cx="5819775" cy="390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950" b="0" i="0">
                <a:solidFill>
                  <a:srgbClr val="BFB19C"/>
                </a:solidFill>
                <a:latin typeface="Glacial Indifference"/>
                <a:ea typeface="Glacial Indifference"/>
                <a:cs typeface="Glacial Indifference"/>
              </a:defRPr>
            </a:pPr>
            <a:r>
              <a:rPr sz="1950" b="0" i="0">
                <a:solidFill>
                  <a:srgbClr val="BFB19C"/>
                </a:solidFill>
                <a:latin typeface="Glacial Indifference"/>
                <a:ea typeface="Glacial Indifference"/>
                <a:cs typeface="Glacial Indifference"/>
              </a:rPr>
              <a:t>Honesty. Willingness. Participation. Devotion.</a:t>
            </a:r>
          </a:p>
        </p:txBody>
      </p:sp>
      <p:sp>
        <p:nvSpPr>
          <p:cNvPr id="16" name="24">
            <a:extLst xmlns:a="http://schemas.openxmlformats.org/drawingml/2006/main">
              <a:ext uri="{FF2B5EF4-FFF2-40B4-BE49-F238E27FC236}">
                <a16:creationId xmlns:a16="http://schemas.microsoft.com/office/drawing/2014/main" id="{88A3ABC0-BE17-4BF9-8CF6-0C43920D2B21}"/>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24</a:t>
            </a:r>
          </a:p>
        </p:txBody>
      </p:sp>
    </p:spTree>
    <p:extLst>
      <p:ext uri="{BB962C8B-B14F-4D97-AF65-F5344CB8AC3E}">
        <p14:creationId xmlns:p14="http://schemas.microsoft.com/office/powerpoint/2010/main" val="140738720"/>
      </p:ext>
    </p:extLst>
  </p:cSld>
</p:sld>
</file>

<file path=ppt/slides/slide25.xml><?xml version="1.0" encoding="utf-8"?>
<p:sld xmlns:p="http://schemas.openxmlformats.org/presentationml/2006/main">
  <p:cSld>
    <p:bg>
      <p:bgPr>
        <a:solidFill xmlns:a="http://schemas.openxmlformats.org/drawingml/2006/main">
          <a:srgbClr val="1D1813"/>
        </a:solidFill>
      </p:bgPr>
    </p:bg>
    <p:spTree>
      <p:nvGrpSpPr>
        <p:cNvPr id="1" name=""/>
        <p:cNvGrpSpPr/>
        <p:nvPr/>
      </p:nvGrpSpPr>
      <p:grpSpPr>
        <a:xfrm xmlns:a="http://schemas.openxmlformats.org/drawingml/2006/main"/>
      </p:grpSpPr>
      <p:sp>
        <p:nvSpPr>
          <p:cNvPr id="8" name="WHAT BECOMES POSSIBLE">
            <a:extLst xmlns:a="http://schemas.openxmlformats.org/drawingml/2006/main">
              <a:ext uri="{FF2B5EF4-FFF2-40B4-BE49-F238E27FC236}">
                <a16:creationId xmlns:a16="http://schemas.microsoft.com/office/drawing/2014/main" id="{73E81A43-A8CA-4677-BAF7-A11F7CF9DC8F}"/>
              </a:ext>
            </a:extLst>
          </p:cNvPr>
          <p:cNvSpPr>
            <a:spLocks xmlns:a="http://schemas.openxmlformats.org/drawingml/2006/main" noGrp="1"/>
          </p:cNvSpPr>
          <p:nvPr/>
        </p:nvSpPr>
        <p:spPr>
          <a:xfrm xmlns:a="http://schemas.openxmlformats.org/drawingml/2006/main">
            <a:off x="704850" y="5048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WHAT BECOMES POSSIBLE</a:t>
            </a:r>
          </a:p>
        </p:txBody>
      </p:sp>
      <p:sp>
        <p:nvSpPr>
          <p:cNvPr id="2" name="Fully alive">
            <a:extLst xmlns:a="http://schemas.openxmlformats.org/drawingml/2006/main">
              <a:ext uri="{FF2B5EF4-FFF2-40B4-BE49-F238E27FC236}">
                <a16:creationId xmlns:a16="http://schemas.microsoft.com/office/drawing/2014/main" id="{853E116E-CE23-481D-9770-315AD561C911}"/>
              </a:ext>
            </a:extLst>
          </p:cNvPr>
          <p:cNvSpPr>
            <a:spLocks xmlns:a="http://schemas.openxmlformats.org/drawingml/2006/main" noGrp="1"/>
          </p:cNvSpPr>
          <p:nvPr/>
        </p:nvSpPr>
        <p:spPr>
          <a:xfrm xmlns:a="http://schemas.openxmlformats.org/drawingml/2006/main">
            <a:off x="638175" y="1438275"/>
            <a:ext cx="6381750" cy="1133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7125" b="0" i="0">
                <a:solidFill>
                  <a:srgbClr val="D7A85B"/>
                </a:solidFill>
                <a:latin typeface="Didot"/>
                <a:ea typeface="Didot"/>
                <a:cs typeface="Didot"/>
              </a:defRPr>
            </a:pPr>
            <a:r>
              <a:rPr sz="7125" b="0" i="0">
                <a:solidFill>
                  <a:srgbClr val="D7A85B"/>
                </a:solidFill>
                <a:latin typeface="Didot"/>
                <a:ea typeface="Didot"/>
                <a:cs typeface="Didot"/>
              </a:rPr>
              <a:t>Fully alive</a:t>
            </a:r>
          </a:p>
        </p:txBody>
      </p:sp>
      <p:sp>
        <p:nvSpPr>
          <p:cNvPr id="3" name="inside your own life">
            <a:extLst xmlns:a="http://schemas.openxmlformats.org/drawingml/2006/main">
              <a:ext uri="{FF2B5EF4-FFF2-40B4-BE49-F238E27FC236}">
                <a16:creationId xmlns:a16="http://schemas.microsoft.com/office/drawing/2014/main" id="{BA87D345-2673-4848-9DD3-CFCD124C842E}"/>
              </a:ext>
            </a:extLst>
          </p:cNvPr>
          <p:cNvSpPr>
            <a:spLocks xmlns:a="http://schemas.openxmlformats.org/drawingml/2006/main" noGrp="1"/>
          </p:cNvSpPr>
          <p:nvPr/>
        </p:nvSpPr>
        <p:spPr>
          <a:xfrm xmlns:a="http://schemas.openxmlformats.org/drawingml/2006/main">
            <a:off x="676275" y="2514600"/>
            <a:ext cx="6296025" cy="2009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6300" b="0" i="0">
                <a:solidFill>
                  <a:srgbClr val="F1E4CE"/>
                </a:solidFill>
                <a:latin typeface="Didot"/>
                <a:ea typeface="Didot"/>
                <a:cs typeface="Didot"/>
              </a:defRPr>
            </a:pPr>
            <a:r>
              <a:rPr sz="6300" b="0" i="0">
                <a:solidFill>
                  <a:srgbClr val="F1E4CE"/>
                </a:solidFill>
                <a:latin typeface="Didot"/>
                <a:ea typeface="Didot"/>
                <a:cs typeface="Didot"/>
              </a:rPr>
              <a:t>inside your</a:t>
            </a:r>
          </a:p>
          <a:p xmlns:a="http://schemas.openxmlformats.org/drawingml/2006/main">
            <a:pPr algn="l">
              <a:defRPr sz="6300" b="0" i="0">
                <a:solidFill>
                  <a:srgbClr val="F1E4CE"/>
                </a:solidFill>
                <a:latin typeface="Didot"/>
                <a:ea typeface="Didot"/>
                <a:cs typeface="Didot"/>
              </a:defRPr>
            </a:pPr>
            <a:r>
              <a:rPr sz="6300" b="0" i="0">
                <a:solidFill>
                  <a:srgbClr val="F1E4CE"/>
                </a:solidFill>
                <a:latin typeface="Didot"/>
                <a:ea typeface="Didot"/>
                <a:cs typeface="Didot"/>
              </a:rPr>
              <a:t>own life</a:t>
            </a:r>
          </a:p>
        </p:txBody>
      </p:sp>
      <p:sp>
        <p:nvSpPr>
          <p:cNvPr id="4" name="Color field">
            <a:extLst xmlns:a="http://schemas.openxmlformats.org/drawingml/2006/main">
              <a:ext uri="{FF2B5EF4-FFF2-40B4-BE49-F238E27FC236}">
                <a16:creationId xmlns:a16="http://schemas.microsoft.com/office/drawing/2014/main" id="{4D532453-38C9-4CF5-BDCE-F6D5F4E3B1ED}"/>
              </a:ext>
            </a:extLst>
          </p:cNvPr>
          <p:cNvSpPr>
            <a:spLocks xmlns:a="http://schemas.openxmlformats.org/drawingml/2006/main" noGrp="1"/>
          </p:cNvSpPr>
          <p:nvPr/>
        </p:nvSpPr>
        <p:spPr>
          <a:xfrm xmlns:a="http://schemas.openxmlformats.org/drawingml/2006/main">
            <a:off x="6762750" y="1714500"/>
            <a:ext cx="11430" cy="318135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5" name="Your own compass. Your own anchor.  Permission to be yoursel">
            <a:extLst xmlns:a="http://schemas.openxmlformats.org/drawingml/2006/main">
              <a:ext uri="{FF2B5EF4-FFF2-40B4-BE49-F238E27FC236}">
                <a16:creationId xmlns:a16="http://schemas.microsoft.com/office/drawing/2014/main" id="{A4BC1E5D-807D-473F-9223-EBA2D7E28F66}"/>
              </a:ext>
            </a:extLst>
          </p:cNvPr>
          <p:cNvSpPr>
            <a:spLocks xmlns:a="http://schemas.openxmlformats.org/drawingml/2006/main" noGrp="1"/>
          </p:cNvSpPr>
          <p:nvPr/>
        </p:nvSpPr>
        <p:spPr>
          <a:xfrm xmlns:a="http://schemas.openxmlformats.org/drawingml/2006/main">
            <a:off x="7362825" y="1685925"/>
            <a:ext cx="4219575" cy="3419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Your own compass.</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Your own anchor.</a:t>
            </a:r>
          </a:p>
          <a:p xmlns:a="http://schemas.openxmlformats.org/drawingml/2006/main">
            <a:r>
              <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Permission to be yourself.</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Desires that guide you.</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Work that feels like yours.</a:t>
            </a:r>
          </a:p>
          <a:p xmlns:a="http://schemas.openxmlformats.org/drawingml/2006/main">
            <a:pPr algn="l">
              <a:defRPr sz="2250" b="0" i="0">
                <a:solidFill>
                  <a:srgbClr val="F1E4CE"/>
                </a:solidFill>
                <a:latin typeface="Glacial Indifference"/>
                <a:ea typeface="Glacial Indifference"/>
                <a:cs typeface="Glacial Indifference"/>
              </a:defRPr>
            </a:pPr>
            <a:r>
              <a:rPr sz="2250" b="0" i="0">
                <a:solidFill>
                  <a:srgbClr val="F1E4CE"/>
                </a:solidFill>
                <a:latin typeface="Glacial Indifference"/>
                <a:ea typeface="Glacial Indifference"/>
                <a:cs typeface="Glacial Indifference"/>
              </a:rPr>
              <a:t>Dreams you begin to live.</a:t>
            </a:r>
          </a:p>
        </p:txBody>
      </p:sp>
      <p:sp>
        <p:nvSpPr>
          <p:cNvPr id="6" name="The life you are creating.">
            <a:extLst xmlns:a="http://schemas.openxmlformats.org/drawingml/2006/main">
              <a:ext uri="{FF2B5EF4-FFF2-40B4-BE49-F238E27FC236}">
                <a16:creationId xmlns:a16="http://schemas.microsoft.com/office/drawing/2014/main" id="{E0DAF767-B0EC-4E78-BDC0-264FF8D5CFA1}"/>
              </a:ext>
            </a:extLst>
          </p:cNvPr>
          <p:cNvSpPr>
            <a:spLocks xmlns:a="http://schemas.openxmlformats.org/drawingml/2006/main" noGrp="1"/>
          </p:cNvSpPr>
          <p:nvPr/>
        </p:nvSpPr>
        <p:spPr>
          <a:xfrm xmlns:a="http://schemas.openxmlformats.org/drawingml/2006/main">
            <a:off x="704850" y="5724525"/>
            <a:ext cx="105346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3525" b="0" i="1">
                <a:solidFill>
                  <a:srgbClr val="D7A85B"/>
                </a:solidFill>
                <a:latin typeface="Didot"/>
                <a:ea typeface="Didot"/>
                <a:cs typeface="Didot"/>
              </a:defRPr>
            </a:pPr>
            <a:r>
              <a:rPr sz="3525" b="0" i="1">
                <a:solidFill>
                  <a:srgbClr val="D7A85B"/>
                </a:solidFill>
                <a:latin typeface="Didot"/>
                <a:ea typeface="Didot"/>
                <a:cs typeface="Didot"/>
              </a:rPr>
              <a:t>The life you are creating.</a:t>
            </a:r>
          </a:p>
        </p:txBody>
      </p:sp>
      <p:sp>
        <p:nvSpPr>
          <p:cNvPr id="7" name="25">
            <a:extLst xmlns:a="http://schemas.openxmlformats.org/drawingml/2006/main">
              <a:ext uri="{FF2B5EF4-FFF2-40B4-BE49-F238E27FC236}">
                <a16:creationId xmlns:a16="http://schemas.microsoft.com/office/drawing/2014/main" id="{E3265AC3-E0CD-4ED6-A073-DE85484A5B40}"/>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25</a:t>
            </a:r>
          </a:p>
        </p:txBody>
      </p:sp>
    </p:spTree>
    <p:extLst>
      <p:ext uri="{BB962C8B-B14F-4D97-AF65-F5344CB8AC3E}">
        <p14:creationId xmlns:p14="http://schemas.microsoft.com/office/powerpoint/2010/main" val="1280417605"/>
      </p:ext>
    </p:extLst>
  </p:cSld>
</p:sld>
</file>

<file path=ppt/slides/slide26.xml><?xml version="1.0" encoding="utf-8"?>
<p:sld xmlns:p="http://schemas.openxmlformats.org/presentationml/2006/main">
  <p:cSld>
    <p:bg>
      <p:bgPr>
        <a:solidFill xmlns:a="http://schemas.openxmlformats.org/drawingml/2006/main">
          <a:srgbClr val="080706"/>
        </a:solidFill>
      </p:bgPr>
    </p:bg>
    <p:spTree>
      <p:nvGrpSpPr>
        <p:cNvPr id="1" name=""/>
        <p:cNvGrpSpPr/>
        <p:nvPr/>
      </p:nvGrpSpPr>
      <p:grpSpPr>
        <a:xfrm xmlns:a="http://schemas.openxmlformats.org/drawingml/2006/main"/>
      </p:grpSpPr>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3fb1144d99e45ed"/>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Color field">
            <a:extLst xmlns:a="http://schemas.openxmlformats.org/drawingml/2006/main">
              <a:ext uri="{FF2B5EF4-FFF2-40B4-BE49-F238E27FC236}">
                <a16:creationId xmlns:a16="http://schemas.microsoft.com/office/drawing/2014/main" id="{506CED3E-0E6E-4FB0-9D3C-E9DE597EEF5D}"/>
              </a:ext>
            </a:extLst>
          </p:cNvPr>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080706">
              <a:alpha val="14000"/>
            </a:srgbClr>
          </a:solidFill>
          <a:ln xmlns:a="http://schemas.openxmlformats.org/drawingml/2006/main" w="0">
            <a:noFill/>
          </a:ln>
        </p:spPr>
      </p:sp>
      <p:sp>
        <p:nvSpPr>
          <p:cNvPr id="3" name="SAY YES TO YOU">
            <a:extLst xmlns:a="http://schemas.openxmlformats.org/drawingml/2006/main">
              <a:ext uri="{FF2B5EF4-FFF2-40B4-BE49-F238E27FC236}">
                <a16:creationId xmlns:a16="http://schemas.microsoft.com/office/drawing/2014/main" id="{C5704C97-1853-48FF-8927-6E2241FBF26C}"/>
              </a:ext>
            </a:extLst>
          </p:cNvPr>
          <p:cNvSpPr>
            <a:spLocks xmlns:a="http://schemas.openxmlformats.org/drawingml/2006/main" noGrp="1"/>
          </p:cNvSpPr>
          <p:nvPr/>
        </p:nvSpPr>
        <p:spPr>
          <a:xfrm xmlns:a="http://schemas.openxmlformats.org/drawingml/2006/main">
            <a:off x="704850" y="3810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SAY YES TO YOU</a:t>
            </a:r>
          </a:p>
        </p:txBody>
      </p:sp>
      <p:sp>
        <p:nvSpPr>
          <p:cNvPr id="4" name="A nine-week journey beginning January 1">
            <a:extLst xmlns:a="http://schemas.openxmlformats.org/drawingml/2006/main">
              <a:ext uri="{FF2B5EF4-FFF2-40B4-BE49-F238E27FC236}">
                <a16:creationId xmlns:a16="http://schemas.microsoft.com/office/drawing/2014/main" id="{8C42CCCF-6523-4AA6-9FB7-200BEDF0D19F}"/>
              </a:ext>
            </a:extLst>
          </p:cNvPr>
          <p:cNvSpPr>
            <a:spLocks xmlns:a="http://schemas.openxmlformats.org/drawingml/2006/main" noGrp="1"/>
          </p:cNvSpPr>
          <p:nvPr/>
        </p:nvSpPr>
        <p:spPr>
          <a:xfrm xmlns:a="http://schemas.openxmlformats.org/drawingml/2006/main">
            <a:off x="714375" y="838200"/>
            <a:ext cx="107537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F1E4CE"/>
                </a:solidFill>
                <a:latin typeface="Glacial Indifference"/>
                <a:ea typeface="Glacial Indifference"/>
                <a:cs typeface="Glacial Indifference"/>
              </a:defRPr>
            </a:pPr>
            <a:r>
              <a:rPr sz="2025" b="0" i="0">
                <a:solidFill>
                  <a:srgbClr val="F1E4CE"/>
                </a:solidFill>
                <a:latin typeface="Glacial Indifference"/>
                <a:ea typeface="Glacial Indifference"/>
                <a:cs typeface="Glacial Indifference"/>
              </a:rPr>
              <a:t>A nine-week journey beginning January 1</a:t>
            </a:r>
          </a:p>
        </p:txBody>
      </p:sp>
      <p:sp>
        <p:nvSpPr>
          <p:cNvPr id="5" name="Color field">
            <a:extLst xmlns:a="http://schemas.openxmlformats.org/drawingml/2006/main">
              <a:ext uri="{FF2B5EF4-FFF2-40B4-BE49-F238E27FC236}">
                <a16:creationId xmlns:a16="http://schemas.microsoft.com/office/drawing/2014/main" id="{C68475BB-111C-439E-9D5A-E540B60F876C}"/>
              </a:ext>
            </a:extLst>
          </p:cNvPr>
          <p:cNvSpPr>
            <a:spLocks xmlns:a="http://schemas.openxmlformats.org/drawingml/2006/main" noGrp="1"/>
          </p:cNvSpPr>
          <p:nvPr/>
        </p:nvSpPr>
        <p:spPr>
          <a:xfrm xmlns:a="http://schemas.openxmlformats.org/drawingml/2006/main">
            <a:off x="714375" y="1571625"/>
            <a:ext cx="1076325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6" name="EXCLUSIVE MASTERCLASS PRICING">
            <a:extLst xmlns:a="http://schemas.openxmlformats.org/drawingml/2006/main">
              <a:ext uri="{FF2B5EF4-FFF2-40B4-BE49-F238E27FC236}">
                <a16:creationId xmlns:a16="http://schemas.microsoft.com/office/drawing/2014/main" id="{3A5D2E70-C4BE-4557-8EDB-8F60B7C2AC59}"/>
              </a:ext>
            </a:extLst>
          </p:cNvPr>
          <p:cNvSpPr>
            <a:spLocks xmlns:a="http://schemas.openxmlformats.org/drawingml/2006/main" noGrp="1"/>
          </p:cNvSpPr>
          <p:nvPr/>
        </p:nvSpPr>
        <p:spPr>
          <a:xfrm xmlns:a="http://schemas.openxmlformats.org/drawingml/2006/main">
            <a:off x="714375" y="1914525"/>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350" b="0" i="0">
                <a:solidFill>
                  <a:srgbClr val="D7A85B"/>
                </a:solidFill>
                <a:latin typeface="Glacial Indifference"/>
                <a:ea typeface="Glacial Indifference"/>
                <a:cs typeface="Glacial Indifference"/>
              </a:defRPr>
            </a:pPr>
            <a:r>
              <a:rPr sz="1350" b="0" i="0">
                <a:solidFill>
                  <a:srgbClr val="D7A85B"/>
                </a:solidFill>
                <a:latin typeface="Glacial Indifference"/>
                <a:ea typeface="Glacial Indifference"/>
                <a:cs typeface="Glacial Indifference"/>
              </a:rPr>
              <a:t>EXCLUSIVE MASTERCLASS PRICING</a:t>
            </a:r>
          </a:p>
        </p:txBody>
      </p:sp>
      <p:sp>
        <p:nvSpPr>
          <p:cNvPr id="7" name="$2,700">
            <a:extLst xmlns:a="http://schemas.openxmlformats.org/drawingml/2006/main">
              <a:ext uri="{FF2B5EF4-FFF2-40B4-BE49-F238E27FC236}">
                <a16:creationId xmlns:a16="http://schemas.microsoft.com/office/drawing/2014/main" id="{8C3046AE-B185-42DF-996F-CFAE01DDAF43}"/>
              </a:ext>
            </a:extLst>
          </p:cNvPr>
          <p:cNvSpPr>
            <a:spLocks xmlns:a="http://schemas.openxmlformats.org/drawingml/2006/main" noGrp="1"/>
          </p:cNvSpPr>
          <p:nvPr/>
        </p:nvSpPr>
        <p:spPr>
          <a:xfrm xmlns:a="http://schemas.openxmlformats.org/drawingml/2006/main">
            <a:off x="619125" y="2419350"/>
            <a:ext cx="67056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9525" b="0" i="0">
                <a:solidFill>
                  <a:srgbClr val="D7A85B"/>
                </a:solidFill>
                <a:latin typeface="Glacial Indifference"/>
                <a:ea typeface="Glacial Indifference"/>
                <a:cs typeface="Glacial Indifference"/>
              </a:defRPr>
            </a:pPr>
            <a:r>
              <a:rPr sz="9525" b="0" i="0">
                <a:solidFill>
                  <a:srgbClr val="D7A85B"/>
                </a:solidFill>
                <a:latin typeface="Glacial Indifference"/>
                <a:ea typeface="Glacial Indifference"/>
                <a:cs typeface="Glacial Indifference"/>
              </a:rPr>
              <a:t>$2,700</a:t>
            </a:r>
          </a:p>
        </p:txBody>
      </p:sp>
      <p:sp>
        <p:nvSpPr>
          <p:cNvPr id="8" name="For the first 15 enrollments">
            <a:extLst xmlns:a="http://schemas.openxmlformats.org/drawingml/2006/main">
              <a:ext uri="{FF2B5EF4-FFF2-40B4-BE49-F238E27FC236}">
                <a16:creationId xmlns:a16="http://schemas.microsoft.com/office/drawing/2014/main" id="{E2E62ACD-FABF-4E84-AB41-ACA85641E449}"/>
              </a:ext>
            </a:extLst>
          </p:cNvPr>
          <p:cNvSpPr>
            <a:spLocks xmlns:a="http://schemas.openxmlformats.org/drawingml/2006/main" noGrp="1"/>
          </p:cNvSpPr>
          <p:nvPr/>
        </p:nvSpPr>
        <p:spPr>
          <a:xfrm xmlns:a="http://schemas.openxmlformats.org/drawingml/2006/main">
            <a:off x="714375" y="4000500"/>
            <a:ext cx="64389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75" b="0" i="0">
                <a:solidFill>
                  <a:srgbClr val="F1E4CE"/>
                </a:solidFill>
                <a:latin typeface="Glacial Indifference"/>
                <a:ea typeface="Glacial Indifference"/>
                <a:cs typeface="Glacial Indifference"/>
              </a:defRPr>
            </a:pPr>
            <a:r>
              <a:rPr sz="2175" b="0" i="0">
                <a:solidFill>
                  <a:srgbClr val="F1E4CE"/>
                </a:solidFill>
                <a:latin typeface="Glacial Indifference"/>
                <a:ea typeface="Glacial Indifference"/>
                <a:cs typeface="Glacial Indifference"/>
              </a:rPr>
              <a:t>For the first 15 enrollments</a:t>
            </a:r>
          </a:p>
        </p:txBody>
      </p:sp>
      <p:sp>
        <p:nvSpPr>
          <p:cNvPr id="9" name="After the first 15 places are claimed">
            <a:extLst xmlns:a="http://schemas.openxmlformats.org/drawingml/2006/main">
              <a:ext uri="{FF2B5EF4-FFF2-40B4-BE49-F238E27FC236}">
                <a16:creationId xmlns:a16="http://schemas.microsoft.com/office/drawing/2014/main" id="{CD283F31-1D28-4BF6-AEC2-1A0F66770A90}"/>
              </a:ext>
            </a:extLst>
          </p:cNvPr>
          <p:cNvSpPr>
            <a:spLocks xmlns:a="http://schemas.openxmlformats.org/drawingml/2006/main" noGrp="1"/>
          </p:cNvSpPr>
          <p:nvPr/>
        </p:nvSpPr>
        <p:spPr>
          <a:xfrm xmlns:a="http://schemas.openxmlformats.org/drawingml/2006/main">
            <a:off x="7543800" y="2324100"/>
            <a:ext cx="3933825"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1800" b="0" i="0">
                <a:solidFill>
                  <a:srgbClr val="BFB19C"/>
                </a:solidFill>
                <a:latin typeface="Glacial Indifference"/>
                <a:ea typeface="Glacial Indifference"/>
                <a:cs typeface="Glacial Indifference"/>
              </a:defRPr>
            </a:pPr>
            <a:r>
              <a:rPr sz="1800" b="0" i="0">
                <a:solidFill>
                  <a:srgbClr val="BFB19C"/>
                </a:solidFill>
                <a:latin typeface="Glacial Indifference"/>
                <a:ea typeface="Glacial Indifference"/>
                <a:cs typeface="Glacial Indifference"/>
              </a:rPr>
              <a:t>After the first 15 places are claimed</a:t>
            </a:r>
          </a:p>
        </p:txBody>
      </p:sp>
      <p:sp>
        <p:nvSpPr>
          <p:cNvPr id="10" name="$3,333">
            <a:extLst xmlns:a="http://schemas.openxmlformats.org/drawingml/2006/main">
              <a:ext uri="{FF2B5EF4-FFF2-40B4-BE49-F238E27FC236}">
                <a16:creationId xmlns:a16="http://schemas.microsoft.com/office/drawing/2014/main" id="{950C9484-FEFB-41C6-8DBC-D2F6CE60E1EB}"/>
              </a:ext>
            </a:extLst>
          </p:cNvPr>
          <p:cNvSpPr>
            <a:spLocks xmlns:a="http://schemas.openxmlformats.org/drawingml/2006/main" noGrp="1"/>
          </p:cNvSpPr>
          <p:nvPr/>
        </p:nvSpPr>
        <p:spPr>
          <a:xfrm xmlns:a="http://schemas.openxmlformats.org/drawingml/2006/main">
            <a:off x="7524750" y="3000375"/>
            <a:ext cx="3914775"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4275" b="0" i="0">
                <a:solidFill>
                  <a:srgbClr val="F1E4CE"/>
                </a:solidFill>
                <a:latin typeface="Glacial Indifference"/>
                <a:ea typeface="Glacial Indifference"/>
                <a:cs typeface="Glacial Indifference"/>
              </a:defRPr>
            </a:pPr>
            <a:r>
              <a:rPr sz="4275" b="0" i="0">
                <a:solidFill>
                  <a:srgbClr val="F1E4CE"/>
                </a:solidFill>
                <a:latin typeface="Glacial Indifference"/>
                <a:ea typeface="Glacial Indifference"/>
                <a:cs typeface="Glacial Indifference"/>
              </a:rPr>
              <a:t>$3,333</a:t>
            </a:r>
          </a:p>
        </p:txBody>
      </p:sp>
      <p:sp>
        <p:nvSpPr>
          <p:cNvPr id="11" name="Full price: $4,500">
            <a:extLst xmlns:a="http://schemas.openxmlformats.org/drawingml/2006/main">
              <a:ext uri="{FF2B5EF4-FFF2-40B4-BE49-F238E27FC236}">
                <a16:creationId xmlns:a16="http://schemas.microsoft.com/office/drawing/2014/main" id="{2B78D3BB-50EA-4C74-ACF4-D2AEA380ADE9}"/>
              </a:ext>
            </a:extLst>
          </p:cNvPr>
          <p:cNvSpPr>
            <a:spLocks xmlns:a="http://schemas.openxmlformats.org/drawingml/2006/main" noGrp="1"/>
          </p:cNvSpPr>
          <p:nvPr/>
        </p:nvSpPr>
        <p:spPr>
          <a:xfrm xmlns:a="http://schemas.openxmlformats.org/drawingml/2006/main">
            <a:off x="7562850" y="4000500"/>
            <a:ext cx="38862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025" b="0" i="0">
                <a:solidFill>
                  <a:srgbClr val="BFB19C"/>
                </a:solidFill>
                <a:latin typeface="Glacial Indifference"/>
                <a:ea typeface="Glacial Indifference"/>
                <a:cs typeface="Glacial Indifference"/>
              </a:defRPr>
            </a:pPr>
            <a:r>
              <a:rPr sz="2025" b="0" i="0">
                <a:solidFill>
                  <a:srgbClr val="BFB19C"/>
                </a:solidFill>
                <a:latin typeface="Glacial Indifference"/>
                <a:ea typeface="Glacial Indifference"/>
                <a:cs typeface="Glacial Indifference"/>
              </a:rPr>
              <a:t>Full price: $4,500</a:t>
            </a:r>
          </a:p>
        </p:txBody>
      </p:sp>
      <p:sp>
        <p:nvSpPr>
          <p:cNvPr id="12" name="Color field">
            <a:extLst xmlns:a="http://schemas.openxmlformats.org/drawingml/2006/main">
              <a:ext uri="{FF2B5EF4-FFF2-40B4-BE49-F238E27FC236}">
                <a16:creationId xmlns:a16="http://schemas.microsoft.com/office/drawing/2014/main" id="{8BB30CF2-5F6F-49E2-8109-E86CED946461}"/>
              </a:ext>
            </a:extLst>
          </p:cNvPr>
          <p:cNvSpPr>
            <a:spLocks xmlns:a="http://schemas.openxmlformats.org/drawingml/2006/main" noGrp="1"/>
          </p:cNvSpPr>
          <p:nvPr/>
        </p:nvSpPr>
        <p:spPr>
          <a:xfrm xmlns:a="http://schemas.openxmlformats.org/drawingml/2006/main">
            <a:off x="714375" y="4810125"/>
            <a:ext cx="10763250" cy="11430"/>
          </a:xfrm>
          <a:prstGeom xmlns:a="http://schemas.openxmlformats.org/drawingml/2006/main" prst="rect">
            <a:avLst/>
          </a:prstGeom>
          <a:solidFill xmlns:a="http://schemas.openxmlformats.org/drawingml/2006/main">
            <a:srgbClr val="B68645"/>
          </a:solidFill>
          <a:ln xmlns:a="http://schemas.openxmlformats.org/drawingml/2006/main" w="0">
            <a:noFill/>
          </a:ln>
        </p:spPr>
      </p:sp>
      <p:sp>
        <p:nvSpPr>
          <p:cNvPr id="13" name="You know what you’re saying no to. What are you ready to say">
            <a:extLst xmlns:a="http://schemas.openxmlformats.org/drawingml/2006/main">
              <a:ext uri="{FF2B5EF4-FFF2-40B4-BE49-F238E27FC236}">
                <a16:creationId xmlns:a16="http://schemas.microsoft.com/office/drawing/2014/main" id="{762D8CAA-3DFA-4008-88C7-FAC6E8AEC509}"/>
              </a:ext>
            </a:extLst>
          </p:cNvPr>
          <p:cNvSpPr>
            <a:spLocks xmlns:a="http://schemas.openxmlformats.org/drawingml/2006/main" noGrp="1"/>
          </p:cNvSpPr>
          <p:nvPr/>
        </p:nvSpPr>
        <p:spPr>
          <a:xfrm xmlns:a="http://schemas.openxmlformats.org/drawingml/2006/main">
            <a:off x="723900" y="5172075"/>
            <a:ext cx="6486525"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2175" b="0" i="0">
                <a:solidFill>
                  <a:srgbClr val="F1E4CE"/>
                </a:solidFill>
                <a:latin typeface="Glacial Indifference"/>
                <a:ea typeface="Glacial Indifference"/>
                <a:cs typeface="Glacial Indifference"/>
              </a:defRPr>
            </a:pPr>
            <a:r>
              <a:rPr sz="2175" b="0" i="0">
                <a:solidFill>
                  <a:srgbClr val="F1E4CE"/>
                </a:solidFill>
                <a:latin typeface="Glacial Indifference"/>
                <a:ea typeface="Glacial Indifference"/>
                <a:cs typeface="Glacial Indifference"/>
              </a:rPr>
              <a:t>You know what you’re saying no to.</a:t>
            </a:r>
          </a:p>
          <a:p xmlns:a="http://schemas.openxmlformats.org/drawingml/2006/main">
            <a:pPr algn="l">
              <a:defRPr sz="2175" b="0" i="0">
                <a:solidFill>
                  <a:srgbClr val="F1E4CE"/>
                </a:solidFill>
                <a:latin typeface="Glacial Indifference"/>
                <a:ea typeface="Glacial Indifference"/>
                <a:cs typeface="Glacial Indifference"/>
              </a:defRPr>
            </a:pPr>
            <a:r>
              <a:rPr sz="2175" b="0" i="0">
                <a:solidFill>
                  <a:srgbClr val="F1E4CE"/>
                </a:solidFill>
                <a:latin typeface="Glacial Indifference"/>
                <a:ea typeface="Glacial Indifference"/>
                <a:cs typeface="Glacial Indifference"/>
              </a:rPr>
              <a:t>What are you ready to say yes to?</a:t>
            </a:r>
          </a:p>
        </p:txBody>
      </p:sp>
      <p:sp>
        <p:nvSpPr>
          <p:cNvPr id="14" name="I choose me.">
            <a:extLst xmlns:a="http://schemas.openxmlformats.org/drawingml/2006/main">
              <a:ext uri="{FF2B5EF4-FFF2-40B4-BE49-F238E27FC236}">
                <a16:creationId xmlns:a16="http://schemas.microsoft.com/office/drawing/2014/main" id="{7F5C96F6-B0BF-41B4-A638-0A0483752A68}"/>
              </a:ext>
            </a:extLst>
          </p:cNvPr>
          <p:cNvSpPr>
            <a:spLocks xmlns:a="http://schemas.openxmlformats.org/drawingml/2006/main" noGrp="1"/>
          </p:cNvSpPr>
          <p:nvPr/>
        </p:nvSpPr>
        <p:spPr>
          <a:xfrm xmlns:a="http://schemas.openxmlformats.org/drawingml/2006/main">
            <a:off x="723900" y="6010275"/>
            <a:ext cx="6486525"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l">
              <a:defRPr sz="4200" b="0" i="0">
                <a:solidFill>
                  <a:srgbClr val="D7A85B"/>
                </a:solidFill>
                <a:latin typeface="Sunset Script"/>
                <a:ea typeface="Sunset Script"/>
                <a:cs typeface="Sunset Script"/>
              </a:defRPr>
            </a:pPr>
            <a:r>
              <a:rPr sz="4200" b="0" i="0">
                <a:solidFill>
                  <a:srgbClr val="D7A85B"/>
                </a:solidFill>
                <a:latin typeface="Sunset Script"/>
                <a:ea typeface="Sunset Script"/>
                <a:cs typeface="Sunset Script"/>
              </a:rPr>
              <a:t>I choose me.</a:t>
            </a:r>
          </a:p>
        </p:txBody>
      </p:sp>
      <p:sp>
        <p:nvSpPr>
          <p:cNvPr id="15" name="Color field">
            <a:extLst xmlns:a="http://schemas.openxmlformats.org/drawingml/2006/main">
              <a:ext uri="{FF2B5EF4-FFF2-40B4-BE49-F238E27FC236}">
                <a16:creationId xmlns:a16="http://schemas.microsoft.com/office/drawing/2014/main" id="{D9F97A55-3DCB-452C-B805-D5C841A09C15}"/>
              </a:ext>
            </a:extLst>
          </p:cNvPr>
          <p:cNvSpPr>
            <a:spLocks xmlns:a="http://schemas.openxmlformats.org/drawingml/2006/main" noGrp="1"/>
          </p:cNvSpPr>
          <p:nvPr/>
        </p:nvSpPr>
        <p:spPr>
          <a:xfrm xmlns:a="http://schemas.openxmlformats.org/drawingml/2006/main">
            <a:off x="7639050" y="5324475"/>
            <a:ext cx="3914775" cy="714375"/>
          </a:xfrm>
          <a:prstGeom xmlns:a="http://schemas.openxmlformats.org/drawingml/2006/main" prst="rect">
            <a:avLst/>
          </a:prstGeom>
          <a:solidFill xmlns:a="http://schemas.openxmlformats.org/drawingml/2006/main">
            <a:srgbClr val="D7A85B"/>
          </a:solidFill>
          <a:ln xmlns:a="http://schemas.openxmlformats.org/drawingml/2006/main" w="0">
            <a:noFill/>
          </a:ln>
        </p:spPr>
      </p:sp>
      <p:sp>
        <p:nvSpPr>
          <p:cNvPr id="16" name="CLAIM YOUR PLACE">
            <a:extLst xmlns:a="http://schemas.openxmlformats.org/drawingml/2006/main">
              <a:ext uri="{FF2B5EF4-FFF2-40B4-BE49-F238E27FC236}">
                <a16:creationId xmlns:a16="http://schemas.microsoft.com/office/drawing/2014/main" id="{2C20F764-1282-4AC9-8CF9-B6CD89BCF286}"/>
              </a:ext>
            </a:extLst>
          </p:cNvPr>
          <p:cNvSpPr>
            <a:spLocks xmlns:a="http://schemas.openxmlformats.org/drawingml/2006/main" noGrp="1"/>
          </p:cNvSpPr>
          <p:nvPr/>
        </p:nvSpPr>
        <p:spPr>
          <a:xfrm xmlns:a="http://schemas.openxmlformats.org/drawingml/2006/main">
            <a:off x="7934325" y="5505450"/>
            <a:ext cx="33718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ctr">
              <a:defRPr sz="2325" b="1" i="0">
                <a:solidFill>
                  <a:srgbClr val="080706"/>
                </a:solidFill>
                <a:latin typeface="Glacial Indifference"/>
                <a:ea typeface="Glacial Indifference"/>
                <a:cs typeface="Glacial Indifference"/>
              </a:defRPr>
            </a:pPr>
            <a:r>
              <a:rPr sz="2325" b="1" i="0">
                <a:solidFill>
                  <a:srgbClr val="080706"/>
                </a:solidFill>
                <a:latin typeface="Glacial Indifference"/>
                <a:ea typeface="Glacial Indifference"/>
                <a:cs typeface="Glacial Indifference"/>
              </a:rPr>
              <a:t>CLAIM YOUR PLACE</a:t>
            </a:r>
          </a:p>
        </p:txBody>
      </p:sp>
      <p:sp>
        <p:nvSpPr>
          <p:cNvPr id="17" name="26">
            <a:extLst xmlns:a="http://schemas.openxmlformats.org/drawingml/2006/main">
              <a:ext uri="{FF2B5EF4-FFF2-40B4-BE49-F238E27FC236}">
                <a16:creationId xmlns:a16="http://schemas.microsoft.com/office/drawing/2014/main" id="{BDDB97B1-0F10-428B-A431-7113B4FB1F89}"/>
              </a:ext>
            </a:extLst>
          </p:cNvPr>
          <p:cNvSpPr>
            <a:spLocks xmlns:a="http://schemas.openxmlformats.org/drawingml/2006/main" noGrp="1"/>
          </p:cNvSpPr>
          <p:nvPr/>
        </p:nvSpPr>
        <p:spPr>
          <a:xfrm xmlns:a="http://schemas.openxmlformats.org/drawingml/2006/main">
            <a:off x="11277600" y="6362700"/>
            <a:ext cx="3048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t">
            <a:noAutofit/>
          </a:bodyPr>
          <a:lstStyle xmlns:a="http://schemas.openxmlformats.org/drawingml/2006/main"/>
          <a:p xmlns:a="http://schemas.openxmlformats.org/drawingml/2006/main">
            <a:pPr algn="r">
              <a:defRPr sz="1200" b="0" i="0">
                <a:solidFill>
                  <a:srgbClr val="BFB19C"/>
                </a:solidFill>
                <a:latin typeface="Glacial Indifference"/>
                <a:ea typeface="Glacial Indifference"/>
                <a:cs typeface="Glacial Indifference"/>
              </a:defRPr>
            </a:pPr>
            <a:r>
              <a:rPr sz="1200" b="0" i="0">
                <a:solidFill>
                  <a:srgbClr val="BFB19C"/>
                </a:solidFill>
                <a:latin typeface="Glacial Indifference"/>
                <a:ea typeface="Glacial Indifference"/>
                <a:cs typeface="Glacial Indifference"/>
              </a:rPr>
              <a:t>26</a:t>
            </a:r>
          </a:p>
        </p:txBody>
      </p:sp>
    </p:spTree>
    <p:extLst>
      <p:ext uri="{BB962C8B-B14F-4D97-AF65-F5344CB8AC3E}">
        <p14:creationId xmlns:p14="http://schemas.microsoft.com/office/powerpoint/2010/main" val="9973790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2026-09-30T02:40:56.2800000Z</dcterms:created>
  <dcterms:modified xsi:type="dcterms:W3CDTF">2026-09-30T02:40:56.2800000Z</dcterms:modified>
</coreProperties>
</file>